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5" r:id="rId2"/>
  </p:sldMasterIdLst>
  <p:notesMasterIdLst>
    <p:notesMasterId r:id="rId17"/>
  </p:notesMasterIdLst>
  <p:handoutMasterIdLst>
    <p:handoutMasterId r:id="rId18"/>
  </p:handoutMasterIdLst>
  <p:sldIdLst>
    <p:sldId id="259" r:id="rId3"/>
    <p:sldId id="261" r:id="rId4"/>
    <p:sldId id="262" r:id="rId5"/>
    <p:sldId id="279" r:id="rId6"/>
    <p:sldId id="280" r:id="rId7"/>
    <p:sldId id="263" r:id="rId8"/>
    <p:sldId id="266" r:id="rId9"/>
    <p:sldId id="275" r:id="rId10"/>
    <p:sldId id="267" r:id="rId11"/>
    <p:sldId id="269" r:id="rId12"/>
    <p:sldId id="265" r:id="rId13"/>
    <p:sldId id="278" r:id="rId14"/>
    <p:sldId id="268" r:id="rId15"/>
    <p:sldId id="25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008B"/>
    <a:srgbClr val="15ACF0"/>
    <a:srgbClr val="F48535"/>
    <a:srgbClr val="0E73C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7" autoAdjust="0"/>
    <p:restoredTop sz="94660"/>
  </p:normalViewPr>
  <p:slideViewPr>
    <p:cSldViewPr snapToGrid="0" snapToObjects="1">
      <p:cViewPr varScale="1">
        <p:scale>
          <a:sx n="74" d="100"/>
          <a:sy n="74" d="100"/>
        </p:scale>
        <p:origin x="1404"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861695-718C-FD4D-B862-331856ECE04D}" type="datetimeFigureOut">
              <a:rPr lang="en-US" smtClean="0"/>
              <a:t>1/14/2016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938C2E-D47C-A048-884A-0041AF215CDA}" type="slidenum">
              <a:rPr lang="en-US" smtClean="0"/>
              <a:t>‹#›</a:t>
            </a:fld>
            <a:endParaRPr lang="en-US"/>
          </a:p>
        </p:txBody>
      </p:sp>
    </p:spTree>
    <p:extLst>
      <p:ext uri="{BB962C8B-B14F-4D97-AF65-F5344CB8AC3E}">
        <p14:creationId xmlns:p14="http://schemas.microsoft.com/office/powerpoint/2010/main" val="19526516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678A44-B245-8D46-AD7F-5B92A99527C3}" type="datetimeFigureOut">
              <a:rPr lang="en-US" smtClean="0"/>
              <a:t>1/14/2016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F9289F-CF30-B241-AC4A-E0DC349E0571}" type="slidenum">
              <a:rPr lang="en-US" smtClean="0"/>
              <a:t>‹#›</a:t>
            </a:fld>
            <a:endParaRPr lang="en-US"/>
          </a:p>
        </p:txBody>
      </p:sp>
    </p:spTree>
    <p:extLst>
      <p:ext uri="{BB962C8B-B14F-4D97-AF65-F5344CB8AC3E}">
        <p14:creationId xmlns:p14="http://schemas.microsoft.com/office/powerpoint/2010/main" val="41089775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F9289F-CF30-B241-AC4A-E0DC349E0571}" type="slidenum">
              <a:rPr lang="en-US" smtClean="0"/>
              <a:t>3</a:t>
            </a:fld>
            <a:endParaRPr lang="en-US"/>
          </a:p>
        </p:txBody>
      </p:sp>
    </p:spTree>
    <p:extLst>
      <p:ext uri="{BB962C8B-B14F-4D97-AF65-F5344CB8AC3E}">
        <p14:creationId xmlns:p14="http://schemas.microsoft.com/office/powerpoint/2010/main" val="2864468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F9289F-CF30-B241-AC4A-E0DC349E0571}" type="slidenum">
              <a:rPr lang="en-US" smtClean="0"/>
              <a:t>4</a:t>
            </a:fld>
            <a:endParaRPr lang="en-US"/>
          </a:p>
        </p:txBody>
      </p:sp>
    </p:spTree>
    <p:extLst>
      <p:ext uri="{BB962C8B-B14F-4D97-AF65-F5344CB8AC3E}">
        <p14:creationId xmlns:p14="http://schemas.microsoft.com/office/powerpoint/2010/main" val="700402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F9289F-CF30-B241-AC4A-E0DC349E0571}" type="slidenum">
              <a:rPr lang="en-US" smtClean="0"/>
              <a:t>6</a:t>
            </a:fld>
            <a:endParaRPr lang="en-US"/>
          </a:p>
        </p:txBody>
      </p:sp>
    </p:spTree>
    <p:extLst>
      <p:ext uri="{BB962C8B-B14F-4D97-AF65-F5344CB8AC3E}">
        <p14:creationId xmlns:p14="http://schemas.microsoft.com/office/powerpoint/2010/main" val="2777616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4385-Powerpoint-Template---Science-without-text-for-PP-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0000" cy="6886389"/>
          </a:xfrm>
          <a:prstGeom prst="rect">
            <a:avLst/>
          </a:prstGeom>
        </p:spPr>
      </p:pic>
      <p:sp>
        <p:nvSpPr>
          <p:cNvPr id="7" name="Title 1"/>
          <p:cNvSpPr>
            <a:spLocks noGrp="1"/>
          </p:cNvSpPr>
          <p:nvPr>
            <p:ph type="ctrTitle" hasCustomPrompt="1"/>
          </p:nvPr>
        </p:nvSpPr>
        <p:spPr>
          <a:xfrm>
            <a:off x="4217991" y="2105316"/>
            <a:ext cx="4694252" cy="2530034"/>
          </a:xfrm>
          <a:prstGeom prst="rect">
            <a:avLst/>
          </a:prstGeom>
        </p:spPr>
        <p:txBody>
          <a:bodyPr/>
          <a:lstStyle>
            <a:lvl1pPr algn="r">
              <a:defRPr sz="4000" b="0" i="0">
                <a:solidFill>
                  <a:srgbClr val="15ACF0"/>
                </a:solidFill>
                <a:latin typeface="Museo 700"/>
                <a:cs typeface="Museo 700"/>
              </a:defRPr>
            </a:lvl1pPr>
          </a:lstStyle>
          <a:p>
            <a:r>
              <a:rPr lang="en-US" dirty="0" smtClean="0"/>
              <a:t>﻿Presentation Title to go here</a:t>
            </a:r>
            <a:endParaRPr lang="en-US" dirty="0"/>
          </a:p>
        </p:txBody>
      </p:sp>
      <p:sp>
        <p:nvSpPr>
          <p:cNvPr id="10" name="TextBox 9"/>
          <p:cNvSpPr txBox="1"/>
          <p:nvPr userDrawn="1"/>
        </p:nvSpPr>
        <p:spPr>
          <a:xfrm>
            <a:off x="4319964" y="6182809"/>
            <a:ext cx="4533179" cy="430887"/>
          </a:xfrm>
          <a:prstGeom prst="rect">
            <a:avLst/>
          </a:prstGeom>
          <a:noFill/>
        </p:spPr>
        <p:txBody>
          <a:bodyPr wrap="square" rtlCol="0">
            <a:spAutoFit/>
          </a:bodyPr>
          <a:lstStyle/>
          <a:p>
            <a:pPr algn="r"/>
            <a:r>
              <a:rPr lang="en-US" sz="2125" b="0" i="0" dirty="0" smtClean="0">
                <a:solidFill>
                  <a:srgbClr val="294144"/>
                </a:solidFill>
                <a:latin typeface="Museo 700"/>
                <a:cs typeface="Museo 700"/>
              </a:rPr>
              <a:t>www.smart-learning.co.uk</a:t>
            </a:r>
            <a:endParaRPr lang="en-US" sz="2125" b="0" i="0" dirty="0">
              <a:solidFill>
                <a:srgbClr val="294144"/>
              </a:solidFill>
              <a:latin typeface="Museo 700"/>
              <a:cs typeface="Museo 700"/>
            </a:endParaRPr>
          </a:p>
        </p:txBody>
      </p:sp>
    </p:spTree>
    <p:extLst>
      <p:ext uri="{BB962C8B-B14F-4D97-AF65-F5344CB8AC3E}">
        <p14:creationId xmlns:p14="http://schemas.microsoft.com/office/powerpoint/2010/main" val="3059546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24982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3483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21842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9743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4021008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23071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19582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213" y="53975"/>
            <a:ext cx="1989137" cy="61229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57213" y="53975"/>
            <a:ext cx="5816600" cy="61229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18745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4385-Powerpoint-Template---Science-without-text-for-PP-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0000" cy="6886389"/>
          </a:xfrm>
          <a:prstGeom prst="rect">
            <a:avLst/>
          </a:prstGeom>
        </p:spPr>
      </p:pic>
      <p:sp>
        <p:nvSpPr>
          <p:cNvPr id="2" name="Title 1"/>
          <p:cNvSpPr>
            <a:spLocks noGrp="1"/>
          </p:cNvSpPr>
          <p:nvPr>
            <p:ph type="title"/>
          </p:nvPr>
        </p:nvSpPr>
        <p:spPr>
          <a:xfrm>
            <a:off x="250825" y="293180"/>
            <a:ext cx="5181575" cy="1023262"/>
          </a:xfrm>
          <a:prstGeom prst="rect">
            <a:avLst/>
          </a:prstGeom>
        </p:spPr>
        <p:txBody>
          <a:bodyPr lIns="0" anchor="b" anchorCtr="0"/>
          <a:lstStyle>
            <a:lvl1pPr algn="l">
              <a:defRPr sz="3200" b="0" i="0">
                <a:solidFill>
                  <a:schemeClr val="bg1"/>
                </a:solidFill>
                <a:latin typeface="Museo 700"/>
                <a:cs typeface="Museo 700"/>
              </a:defRPr>
            </a:lvl1pPr>
          </a:lstStyle>
          <a:p>
            <a:r>
              <a:rPr lang="en-GB" dirty="0" smtClean="0"/>
              <a:t>Click to edit Master title style</a:t>
            </a:r>
            <a:endParaRPr lang="en-US" dirty="0"/>
          </a:p>
        </p:txBody>
      </p:sp>
      <p:sp>
        <p:nvSpPr>
          <p:cNvPr id="8" name="Text Placeholder 2"/>
          <p:cNvSpPr>
            <a:spLocks noGrp="1"/>
          </p:cNvSpPr>
          <p:nvPr>
            <p:ph type="body" sz="quarter" idx="10" hasCustomPrompt="1"/>
          </p:nvPr>
        </p:nvSpPr>
        <p:spPr>
          <a:xfrm>
            <a:off x="250825" y="1715081"/>
            <a:ext cx="8805863" cy="3495055"/>
          </a:xfrm>
          <a:prstGeom prst="rect">
            <a:avLst/>
          </a:prstGeom>
        </p:spPr>
        <p:txBody>
          <a:bodyPr vert="horz" lIns="0" numCol="2" spcCol="540000"/>
          <a:lstStyle>
            <a:lvl1pPr marL="0" indent="0" algn="l">
              <a:buFontTx/>
              <a:buNone/>
              <a:defRPr sz="1400"/>
            </a:lvl1pPr>
          </a:lstStyle>
          <a:p>
            <a:pPr lvl="0">
              <a:lnSpc>
                <a:spcPts val="1850"/>
              </a:lnSpc>
            </a:pPr>
            <a:r>
              <a:rPr lang="ro-RO" sz="1300" b="0" i="0" baseline="0" dirty="0" smtClean="0">
                <a:solidFill>
                  <a:srgbClr val="294144"/>
                </a:solidFill>
                <a:latin typeface="Arial"/>
                <a:cs typeface="Arial"/>
              </a:rPr>
              <a:t>﻿Text to go here ... Lorem ipsum dolor sit amet, consectetur adipiscing elit. Phasellus semper nunc ac urna condimentum convallis. Sed sagittis, massa eget lobortis interdum, nunc odio sollicitudin nisi, at orci felis euismod lacus. </a:t>
            </a:r>
          </a:p>
          <a:p>
            <a:pPr lvl="0">
              <a:lnSpc>
                <a:spcPts val="1850"/>
              </a:lnSpc>
            </a:pPr>
            <a:r>
              <a:rPr lang="ro-RO" sz="1300" b="0" i="0" baseline="0" dirty="0" smtClean="0">
                <a:solidFill>
                  <a:srgbClr val="294144"/>
                </a:solidFill>
                <a:latin typeface="Arial"/>
                <a:cs typeface="Arial"/>
              </a:rPr>
              <a:t>•</a:t>
            </a:r>
            <a:r>
              <a:rPr lang="ro-RO" dirty="0" smtClean="0"/>
              <a:t>  </a:t>
            </a:r>
            <a:r>
              <a:rPr lang="ro-RO" sz="1300" b="0" i="0" baseline="0" dirty="0" smtClean="0">
                <a:solidFill>
                  <a:srgbClr val="294144"/>
                </a:solidFill>
                <a:latin typeface="Arial"/>
                <a:cs typeface="Arial"/>
              </a:rPr>
              <a:t>Etiam dictum vestibulum magna</a:t>
            </a:r>
          </a:p>
          <a:p>
            <a:pPr lvl="0">
              <a:lnSpc>
                <a:spcPts val="1850"/>
              </a:lnSpc>
            </a:pPr>
            <a:r>
              <a:rPr lang="ro-RO" sz="1300" b="0" i="0" baseline="0" dirty="0" smtClean="0">
                <a:solidFill>
                  <a:srgbClr val="294144"/>
                </a:solidFill>
                <a:latin typeface="Arial"/>
                <a:cs typeface="Arial"/>
              </a:rPr>
              <a:t>•</a:t>
            </a:r>
            <a:r>
              <a:rPr lang="ro-RO" dirty="0" smtClean="0"/>
              <a:t>  </a:t>
            </a:r>
            <a:r>
              <a:rPr lang="ro-RO" sz="1300" b="0" i="0" baseline="0" dirty="0" smtClean="0">
                <a:solidFill>
                  <a:srgbClr val="294144"/>
                </a:solidFill>
                <a:latin typeface="Arial"/>
                <a:cs typeface="Arial"/>
              </a:rPr>
              <a:t>Vel auctor dolor suscipit. </a:t>
            </a:r>
          </a:p>
          <a:p>
            <a:pPr lvl="0">
              <a:lnSpc>
                <a:spcPts val="1850"/>
              </a:lnSpc>
            </a:pPr>
            <a:r>
              <a:rPr lang="ro-RO" sz="1300" b="0" i="0" baseline="0" dirty="0" smtClean="0">
                <a:solidFill>
                  <a:srgbClr val="294144"/>
                </a:solidFill>
                <a:latin typeface="Arial"/>
                <a:cs typeface="Arial"/>
              </a:rPr>
              <a:t>•</a:t>
            </a:r>
            <a:r>
              <a:rPr lang="ro-RO" dirty="0" smtClean="0"/>
              <a:t>  </a:t>
            </a:r>
            <a:r>
              <a:rPr lang="ro-RO" sz="1300" b="0" i="0" baseline="0" dirty="0" smtClean="0">
                <a:solidFill>
                  <a:srgbClr val="294144"/>
                </a:solidFill>
                <a:latin typeface="Arial"/>
                <a:cs typeface="Arial"/>
              </a:rPr>
              <a:t>Sed sit amet diam posuere</a:t>
            </a:r>
          </a:p>
          <a:p>
            <a:pPr lvl="0">
              <a:lnSpc>
                <a:spcPts val="1850"/>
              </a:lnSpc>
            </a:pPr>
            <a:r>
              <a:rPr lang="ro-RO" sz="1300" b="0" i="0" baseline="0" dirty="0" smtClean="0">
                <a:solidFill>
                  <a:srgbClr val="294144"/>
                </a:solidFill>
                <a:latin typeface="Arial"/>
                <a:cs typeface="Arial"/>
              </a:rPr>
              <a:t>•</a:t>
            </a:r>
            <a:r>
              <a:rPr lang="ro-RO" dirty="0" smtClean="0"/>
              <a:t>  </a:t>
            </a:r>
            <a:r>
              <a:rPr lang="ro-RO" sz="1300" b="0" i="0" baseline="0" dirty="0" smtClean="0">
                <a:solidFill>
                  <a:srgbClr val="294144"/>
                </a:solidFill>
                <a:latin typeface="Arial"/>
                <a:cs typeface="Arial"/>
              </a:rPr>
              <a:t>placerat neque porta, pulvinar risus.</a:t>
            </a:r>
          </a:p>
          <a:p>
            <a:pPr lvl="0">
              <a:lnSpc>
                <a:spcPts val="1850"/>
              </a:lnSpc>
            </a:pPr>
            <a:r>
              <a:rPr lang="ro-RO" sz="1300" b="0" i="0" baseline="0" dirty="0" smtClean="0">
                <a:solidFill>
                  <a:srgbClr val="294144"/>
                </a:solidFill>
                <a:latin typeface="Arial"/>
                <a:cs typeface="Arial"/>
              </a:rPr>
              <a:t>•</a:t>
            </a:r>
            <a:r>
              <a:rPr lang="ro-RO" dirty="0" smtClean="0"/>
              <a:t>  </a:t>
            </a:r>
            <a:r>
              <a:rPr lang="ro-RO" sz="1300" b="0" i="0" baseline="0" dirty="0" smtClean="0">
                <a:solidFill>
                  <a:srgbClr val="294144"/>
                </a:solidFill>
                <a:latin typeface="Arial"/>
                <a:cs typeface="Arial"/>
              </a:rPr>
              <a:t>Maecenas finibus erat quis turpis venenatis</a:t>
            </a:r>
          </a:p>
          <a:p>
            <a:pPr lvl="0">
              <a:lnSpc>
                <a:spcPts val="1850"/>
              </a:lnSpc>
            </a:pPr>
            <a:r>
              <a:rPr lang="ro-RO" sz="1300" b="0" i="0" baseline="0" dirty="0" smtClean="0">
                <a:solidFill>
                  <a:srgbClr val="294144"/>
                </a:solidFill>
                <a:latin typeface="Arial"/>
                <a:cs typeface="Arial"/>
              </a:rPr>
              <a:t>Volutpat euismod orci aliquam. Nulla ultrices porttitor ante vulputate convallis. Donec consequat nisl quis massa scelerisque, et ornare magna lobortis. Fusce a tristique velit, sit amet euismod enim. Suspendisse fermentum magna a libero accumsan volutpat. Donec id varius nunc. Nunc nec lobortis nunc, sit amet auctor elit. Sed gravida bibendum diam. Morbi bibendum vehicula justo, eget lobortis est porta et.  In urna mauris, tempus in risus sit amet, varius venenatis lacus. Vivamus efficitur sapien sed placerat convallis. Quisque ac tortor ultricies, euismod mauris posuere, vehicula velit. </a:t>
            </a:r>
          </a:p>
          <a:p>
            <a:pPr lvl="0">
              <a:lnSpc>
                <a:spcPts val="1850"/>
              </a:lnSpc>
            </a:pPr>
            <a:r>
              <a:rPr lang="ro-RO" sz="1300" b="0" i="0" baseline="0" dirty="0" smtClean="0">
                <a:solidFill>
                  <a:srgbClr val="294144"/>
                </a:solidFill>
                <a:latin typeface="Arial"/>
                <a:cs typeface="Arial"/>
              </a:rPr>
              <a:t>Duis at ultrices odio. Phasellus id nulla nunc. Curabitur tincidunt, eros at scelerisque varius, lorem diam </a:t>
            </a:r>
            <a:r>
              <a:rPr lang="ro-RO" sz="1300" b="0" i="0" strike="noStrike" baseline="0" dirty="0" smtClean="0">
                <a:solidFill>
                  <a:srgbClr val="294144"/>
                </a:solidFill>
                <a:latin typeface="Arial"/>
                <a:cs typeface="Arial"/>
              </a:rPr>
              <a:t>vulputate</a:t>
            </a:r>
            <a:r>
              <a:rPr lang="ro-RO" sz="1300" b="0" i="0" baseline="0" dirty="0" smtClean="0">
                <a:solidFill>
                  <a:srgbClr val="294144"/>
                </a:solidFill>
                <a:latin typeface="Arial"/>
                <a:cs typeface="Arial"/>
              </a:rPr>
              <a:t> augue, ac lobortis orci est id nunc. Vivamus sodales sapien odio, sit amet porta lectus placerat sagittis</a:t>
            </a:r>
            <a:endParaRPr lang="en-US" sz="1300" b="0" i="0" baseline="0" dirty="0">
              <a:solidFill>
                <a:srgbClr val="294144"/>
              </a:solidFill>
              <a:latin typeface="Arial"/>
              <a:cs typeface="Arial"/>
            </a:endParaRPr>
          </a:p>
        </p:txBody>
      </p:sp>
    </p:spTree>
    <p:extLst>
      <p:ext uri="{BB962C8B-B14F-4D97-AF65-F5344CB8AC3E}">
        <p14:creationId xmlns:p14="http://schemas.microsoft.com/office/powerpoint/2010/main" val="3086556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2" descr="4385-Powerpoint-Template---Science-without-text-for-PP-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44" y="0"/>
            <a:ext cx="9180000" cy="6886389"/>
          </a:xfrm>
          <a:prstGeom prst="rect">
            <a:avLst/>
          </a:prstGeom>
        </p:spPr>
      </p:pic>
      <p:sp>
        <p:nvSpPr>
          <p:cNvPr id="8" name="Text Placeholder 2"/>
          <p:cNvSpPr>
            <a:spLocks noGrp="1"/>
          </p:cNvSpPr>
          <p:nvPr>
            <p:ph type="body" sz="quarter" idx="10" hasCustomPrompt="1"/>
          </p:nvPr>
        </p:nvSpPr>
        <p:spPr>
          <a:xfrm>
            <a:off x="250826" y="1715081"/>
            <a:ext cx="6646284" cy="4218167"/>
          </a:xfrm>
          <a:prstGeom prst="rect">
            <a:avLst/>
          </a:prstGeom>
        </p:spPr>
        <p:txBody>
          <a:bodyPr vert="horz" lIns="0" numCol="2" spcCol="540000"/>
          <a:lstStyle>
            <a:lvl1pPr marL="0" indent="0" algn="l">
              <a:buFontTx/>
              <a:buNone/>
              <a:defRPr sz="1400"/>
            </a:lvl1pPr>
          </a:lstStyle>
          <a:p>
            <a:pPr lvl="0">
              <a:lnSpc>
                <a:spcPts val="1850"/>
              </a:lnSpc>
            </a:pPr>
            <a:r>
              <a:rPr lang="ro-RO" sz="1300" b="0" i="0" baseline="0" dirty="0" smtClean="0">
                <a:solidFill>
                  <a:srgbClr val="294144"/>
                </a:solidFill>
                <a:latin typeface="Arial"/>
                <a:cs typeface="Arial"/>
              </a:rPr>
              <a:t>﻿Text to go here ... Lorem ipsum dolor sit amet, consectetur adipiscing elit. Phasellus semper nunc ac urna condimentum convallis. Sed sagittis, massa eget lobortis interdum, nunc odio sollicitudin nisi, at orci felis euismod lacus. </a:t>
            </a:r>
          </a:p>
          <a:p>
            <a:pPr lvl="0">
              <a:lnSpc>
                <a:spcPts val="1850"/>
              </a:lnSpc>
            </a:pPr>
            <a:r>
              <a:rPr lang="ro-RO" sz="1300" b="0" i="0" baseline="0" dirty="0" smtClean="0">
                <a:solidFill>
                  <a:srgbClr val="294144"/>
                </a:solidFill>
                <a:latin typeface="Arial"/>
                <a:cs typeface="Arial"/>
              </a:rPr>
              <a:t>•</a:t>
            </a:r>
            <a:r>
              <a:rPr lang="ro-RO" dirty="0" smtClean="0"/>
              <a:t>  </a:t>
            </a:r>
            <a:r>
              <a:rPr lang="ro-RO" sz="1300" b="0" i="0" baseline="0" dirty="0" smtClean="0">
                <a:solidFill>
                  <a:srgbClr val="294144"/>
                </a:solidFill>
                <a:latin typeface="Arial"/>
                <a:cs typeface="Arial"/>
              </a:rPr>
              <a:t>Etiam dictum vestibulum magna</a:t>
            </a:r>
          </a:p>
          <a:p>
            <a:pPr lvl="0">
              <a:lnSpc>
                <a:spcPts val="1850"/>
              </a:lnSpc>
            </a:pPr>
            <a:r>
              <a:rPr lang="ro-RO" sz="1300" b="0" i="0" baseline="0" dirty="0" smtClean="0">
                <a:solidFill>
                  <a:srgbClr val="294144"/>
                </a:solidFill>
                <a:latin typeface="Arial"/>
                <a:cs typeface="Arial"/>
              </a:rPr>
              <a:t>•</a:t>
            </a:r>
            <a:r>
              <a:rPr lang="ro-RO" dirty="0" smtClean="0"/>
              <a:t>  </a:t>
            </a:r>
            <a:r>
              <a:rPr lang="ro-RO" sz="1300" b="0" i="0" baseline="0" dirty="0" smtClean="0">
                <a:solidFill>
                  <a:srgbClr val="294144"/>
                </a:solidFill>
                <a:latin typeface="Arial"/>
                <a:cs typeface="Arial"/>
              </a:rPr>
              <a:t>Vel auctor dolor suscipit. </a:t>
            </a:r>
          </a:p>
          <a:p>
            <a:pPr lvl="0">
              <a:lnSpc>
                <a:spcPts val="1850"/>
              </a:lnSpc>
            </a:pPr>
            <a:r>
              <a:rPr lang="ro-RO" sz="1300" b="0" i="0" baseline="0" dirty="0" smtClean="0">
                <a:solidFill>
                  <a:srgbClr val="294144"/>
                </a:solidFill>
                <a:latin typeface="Arial"/>
                <a:cs typeface="Arial"/>
              </a:rPr>
              <a:t>•</a:t>
            </a:r>
            <a:r>
              <a:rPr lang="ro-RO" dirty="0" smtClean="0"/>
              <a:t>  </a:t>
            </a:r>
            <a:r>
              <a:rPr lang="ro-RO" sz="1300" b="0" i="0" baseline="0" dirty="0" smtClean="0">
                <a:solidFill>
                  <a:srgbClr val="294144"/>
                </a:solidFill>
                <a:latin typeface="Arial"/>
                <a:cs typeface="Arial"/>
              </a:rPr>
              <a:t>Sed sit amet diam posuere</a:t>
            </a:r>
          </a:p>
          <a:p>
            <a:pPr lvl="0">
              <a:lnSpc>
                <a:spcPts val="1850"/>
              </a:lnSpc>
            </a:pPr>
            <a:r>
              <a:rPr lang="ro-RO" sz="1300" b="0" i="0" baseline="0" dirty="0" smtClean="0">
                <a:solidFill>
                  <a:srgbClr val="294144"/>
                </a:solidFill>
                <a:latin typeface="Arial"/>
                <a:cs typeface="Arial"/>
              </a:rPr>
              <a:t>•</a:t>
            </a:r>
            <a:r>
              <a:rPr lang="ro-RO" dirty="0" smtClean="0"/>
              <a:t>  </a:t>
            </a:r>
            <a:r>
              <a:rPr lang="ro-RO" sz="1300" b="0" i="0" baseline="0" dirty="0" smtClean="0">
                <a:solidFill>
                  <a:srgbClr val="294144"/>
                </a:solidFill>
                <a:latin typeface="Arial"/>
                <a:cs typeface="Arial"/>
              </a:rPr>
              <a:t>placerat neque porta, pulvinar risus.</a:t>
            </a:r>
          </a:p>
          <a:p>
            <a:pPr lvl="0">
              <a:lnSpc>
                <a:spcPts val="1850"/>
              </a:lnSpc>
            </a:pPr>
            <a:r>
              <a:rPr lang="ro-RO" sz="1300" b="0" i="0" baseline="0" dirty="0" smtClean="0">
                <a:solidFill>
                  <a:srgbClr val="294144"/>
                </a:solidFill>
                <a:latin typeface="Arial"/>
                <a:cs typeface="Arial"/>
              </a:rPr>
              <a:t>•</a:t>
            </a:r>
            <a:r>
              <a:rPr lang="ro-RO" dirty="0" smtClean="0"/>
              <a:t>  </a:t>
            </a:r>
            <a:r>
              <a:rPr lang="ro-RO" sz="1300" b="0" i="0" baseline="0" dirty="0" smtClean="0">
                <a:solidFill>
                  <a:srgbClr val="294144"/>
                </a:solidFill>
                <a:latin typeface="Arial"/>
                <a:cs typeface="Arial"/>
              </a:rPr>
              <a:t>Maecenas finibus erat quis turpis venenatis</a:t>
            </a:r>
          </a:p>
          <a:p>
            <a:pPr lvl="0">
              <a:lnSpc>
                <a:spcPts val="1850"/>
              </a:lnSpc>
            </a:pPr>
            <a:r>
              <a:rPr lang="ro-RO" sz="1300" b="0" i="0" baseline="0" dirty="0" smtClean="0">
                <a:solidFill>
                  <a:srgbClr val="294144"/>
                </a:solidFill>
                <a:latin typeface="Arial"/>
                <a:cs typeface="Arial"/>
              </a:rPr>
              <a:t>Volutpat euismod orci aliquam. Nulla ultrices porttitor ante vulputate convallis. Donec consequat nisl quis massa scelerisque, et ornare magna lobortis. Fusce a tristique velit, sit amet euismod enim. Suspendisse fermentum magna a libero accumsan volutpat. Donec id varius nunc. Nunc nec lobortis nunc, sit amet auctor elit. Sed gravida bibendum diam. Morbi bibendum vehicula justo, eget lobortis est porta et.  In urna mauris, tempus in risus sit amet, varius venenatis lacus. Vivamus efficitur sapien sed placerat convallis. Quisque ac tortor ultricies, euismod mauris posuere, vehicula velit. </a:t>
            </a:r>
          </a:p>
        </p:txBody>
      </p:sp>
      <p:sp>
        <p:nvSpPr>
          <p:cNvPr id="9" name="TextBox 8"/>
          <p:cNvSpPr txBox="1"/>
          <p:nvPr userDrawn="1"/>
        </p:nvSpPr>
        <p:spPr>
          <a:xfrm>
            <a:off x="8537954" y="6308887"/>
            <a:ext cx="606046" cy="338554"/>
          </a:xfrm>
          <a:prstGeom prst="rect">
            <a:avLst/>
          </a:prstGeom>
          <a:noFill/>
        </p:spPr>
        <p:txBody>
          <a:bodyPr wrap="square" rtlCol="0">
            <a:spAutoFit/>
          </a:bodyPr>
          <a:lstStyle/>
          <a:p>
            <a:fld id="{B702D6D5-6E49-A644-B127-B19154808EEE}" type="slidenum">
              <a:rPr lang="en-US" sz="1600" smtClean="0">
                <a:solidFill>
                  <a:srgbClr val="FFFFFF"/>
                </a:solidFill>
                <a:latin typeface="Arial Rounded MT Bold"/>
                <a:cs typeface="Arial Rounded MT Bold"/>
              </a:rPr>
              <a:t>‹#›</a:t>
            </a:fld>
            <a:endParaRPr lang="en-US" sz="1600" dirty="0">
              <a:solidFill>
                <a:srgbClr val="FFFFFF"/>
              </a:solidFill>
              <a:latin typeface="Arial Rounded MT Bold"/>
              <a:cs typeface="Arial Rounded MT Bold"/>
            </a:endParaRPr>
          </a:p>
        </p:txBody>
      </p:sp>
      <p:sp>
        <p:nvSpPr>
          <p:cNvPr id="10" name="Text Placeholder 5"/>
          <p:cNvSpPr>
            <a:spLocks noGrp="1"/>
          </p:cNvSpPr>
          <p:nvPr>
            <p:ph type="body" sz="quarter" idx="11" hasCustomPrompt="1"/>
          </p:nvPr>
        </p:nvSpPr>
        <p:spPr>
          <a:xfrm>
            <a:off x="4638634" y="399108"/>
            <a:ext cx="2513012" cy="777875"/>
          </a:xfrm>
          <a:prstGeom prst="rect">
            <a:avLst/>
          </a:prstGeom>
        </p:spPr>
        <p:txBody>
          <a:bodyPr vert="horz"/>
          <a:lstStyle>
            <a:lvl1pPr marL="0" indent="0">
              <a:buFontTx/>
              <a:buNone/>
              <a:defRPr sz="2000">
                <a:solidFill>
                  <a:srgbClr val="FFFFFF"/>
                </a:solidFill>
                <a:latin typeface="Arial Rounded MT Bold"/>
                <a:cs typeface="Arial Rounded MT Bold"/>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sz="2000" dirty="0" smtClean="0">
                <a:latin typeface="Arial Rounded MT Bold"/>
                <a:cs typeface="Arial Rounded MT Bold"/>
              </a:rPr>
              <a:t>Short flash can go here (if needed) </a:t>
            </a:r>
            <a:endParaRPr lang="en-US" sz="2000" dirty="0">
              <a:latin typeface="Arial Rounded MT Bold"/>
              <a:cs typeface="Arial Rounded MT Bold"/>
            </a:endParaRPr>
          </a:p>
        </p:txBody>
      </p:sp>
      <p:sp>
        <p:nvSpPr>
          <p:cNvPr id="7" name="Title 1"/>
          <p:cNvSpPr>
            <a:spLocks noGrp="1"/>
          </p:cNvSpPr>
          <p:nvPr>
            <p:ph type="title"/>
          </p:nvPr>
        </p:nvSpPr>
        <p:spPr>
          <a:xfrm>
            <a:off x="250825" y="293180"/>
            <a:ext cx="4189653" cy="1023262"/>
          </a:xfrm>
          <a:prstGeom prst="rect">
            <a:avLst/>
          </a:prstGeom>
        </p:spPr>
        <p:txBody>
          <a:bodyPr lIns="0" anchor="b" anchorCtr="0"/>
          <a:lstStyle>
            <a:lvl1pPr algn="l">
              <a:defRPr sz="3200" b="0" i="0">
                <a:solidFill>
                  <a:schemeClr val="bg1"/>
                </a:solidFill>
                <a:latin typeface="Arial Rounded MT Bold"/>
                <a:cs typeface="Arial Rounded MT Bold"/>
              </a:defRPr>
            </a:lvl1pPr>
          </a:lstStyle>
          <a:p>
            <a:r>
              <a:rPr lang="en-GB" dirty="0" smtClean="0"/>
              <a:t>Click to edit Master title style</a:t>
            </a:r>
            <a:endParaRPr lang="en-US" dirty="0"/>
          </a:p>
        </p:txBody>
      </p:sp>
    </p:spTree>
    <p:extLst>
      <p:ext uri="{BB962C8B-B14F-4D97-AF65-F5344CB8AC3E}">
        <p14:creationId xmlns:p14="http://schemas.microsoft.com/office/powerpoint/2010/main" val="1150819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descr="4385-Powerpoint-Template---Science-without-text-for-PP-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44" y="0"/>
            <a:ext cx="9180000" cy="6886389"/>
          </a:xfrm>
          <a:prstGeom prst="rect">
            <a:avLst/>
          </a:prstGeom>
        </p:spPr>
      </p:pic>
      <p:sp>
        <p:nvSpPr>
          <p:cNvPr id="8" name="Text Placeholder 2"/>
          <p:cNvSpPr>
            <a:spLocks noGrp="1"/>
          </p:cNvSpPr>
          <p:nvPr>
            <p:ph type="body" sz="quarter" idx="10" hasCustomPrompt="1"/>
          </p:nvPr>
        </p:nvSpPr>
        <p:spPr>
          <a:xfrm>
            <a:off x="250826" y="1715081"/>
            <a:ext cx="6646284" cy="4218167"/>
          </a:xfrm>
          <a:prstGeom prst="rect">
            <a:avLst/>
          </a:prstGeom>
        </p:spPr>
        <p:txBody>
          <a:bodyPr vert="horz" lIns="0" numCol="2" spcCol="540000"/>
          <a:lstStyle>
            <a:lvl1pPr marL="0" indent="0" algn="l">
              <a:buFontTx/>
              <a:buNone/>
              <a:defRPr sz="1400"/>
            </a:lvl1pPr>
          </a:lstStyle>
          <a:p>
            <a:pPr lvl="0">
              <a:lnSpc>
                <a:spcPts val="1850"/>
              </a:lnSpc>
            </a:pPr>
            <a:r>
              <a:rPr lang="ro-RO" sz="1300" b="0" i="0" baseline="0" dirty="0" smtClean="0">
                <a:solidFill>
                  <a:srgbClr val="294144"/>
                </a:solidFill>
                <a:latin typeface="Arial"/>
                <a:cs typeface="Arial"/>
              </a:rPr>
              <a:t>﻿Text to go here ... Lorem ipsum dolor sit amet, consectetur adipiscing elit. Phasellus semper nunc ac urna condimentum convallis. Sed sagittis, massa eget lobortis interdum, nunc odio sollicitudin nisi, at orci felis euismod lacus. </a:t>
            </a:r>
          </a:p>
          <a:p>
            <a:pPr lvl="0">
              <a:lnSpc>
                <a:spcPts val="1850"/>
              </a:lnSpc>
            </a:pPr>
            <a:r>
              <a:rPr lang="ro-RO" sz="1300" b="0" i="0" baseline="0" dirty="0" smtClean="0">
                <a:solidFill>
                  <a:srgbClr val="294144"/>
                </a:solidFill>
                <a:latin typeface="Arial"/>
                <a:cs typeface="Arial"/>
              </a:rPr>
              <a:t>•</a:t>
            </a:r>
            <a:r>
              <a:rPr lang="ro-RO" dirty="0" smtClean="0"/>
              <a:t>  </a:t>
            </a:r>
            <a:r>
              <a:rPr lang="ro-RO" sz="1300" b="0" i="0" baseline="0" dirty="0" smtClean="0">
                <a:solidFill>
                  <a:srgbClr val="294144"/>
                </a:solidFill>
                <a:latin typeface="Arial"/>
                <a:cs typeface="Arial"/>
              </a:rPr>
              <a:t>Etiam dictum vestibulum magna</a:t>
            </a:r>
          </a:p>
          <a:p>
            <a:pPr lvl="0">
              <a:lnSpc>
                <a:spcPts val="1850"/>
              </a:lnSpc>
            </a:pPr>
            <a:r>
              <a:rPr lang="ro-RO" sz="1300" b="0" i="0" baseline="0" dirty="0" smtClean="0">
                <a:solidFill>
                  <a:srgbClr val="294144"/>
                </a:solidFill>
                <a:latin typeface="Arial"/>
                <a:cs typeface="Arial"/>
              </a:rPr>
              <a:t>•</a:t>
            </a:r>
            <a:r>
              <a:rPr lang="ro-RO" dirty="0" smtClean="0"/>
              <a:t>  </a:t>
            </a:r>
            <a:r>
              <a:rPr lang="ro-RO" sz="1300" b="0" i="0" baseline="0" dirty="0" smtClean="0">
                <a:solidFill>
                  <a:srgbClr val="294144"/>
                </a:solidFill>
                <a:latin typeface="Arial"/>
                <a:cs typeface="Arial"/>
              </a:rPr>
              <a:t>Vel auctor dolor suscipit. </a:t>
            </a:r>
          </a:p>
          <a:p>
            <a:pPr lvl="0">
              <a:lnSpc>
                <a:spcPts val="1850"/>
              </a:lnSpc>
            </a:pPr>
            <a:r>
              <a:rPr lang="ro-RO" sz="1300" b="0" i="0" baseline="0" dirty="0" smtClean="0">
                <a:solidFill>
                  <a:srgbClr val="294144"/>
                </a:solidFill>
                <a:latin typeface="Arial"/>
                <a:cs typeface="Arial"/>
              </a:rPr>
              <a:t>•</a:t>
            </a:r>
            <a:r>
              <a:rPr lang="ro-RO" dirty="0" smtClean="0"/>
              <a:t>  </a:t>
            </a:r>
            <a:r>
              <a:rPr lang="ro-RO" sz="1300" b="0" i="0" baseline="0" dirty="0" smtClean="0">
                <a:solidFill>
                  <a:srgbClr val="294144"/>
                </a:solidFill>
                <a:latin typeface="Arial"/>
                <a:cs typeface="Arial"/>
              </a:rPr>
              <a:t>Sed sit amet diam posuere</a:t>
            </a:r>
          </a:p>
          <a:p>
            <a:pPr lvl="0">
              <a:lnSpc>
                <a:spcPts val="1850"/>
              </a:lnSpc>
            </a:pPr>
            <a:r>
              <a:rPr lang="ro-RO" sz="1300" b="0" i="0" baseline="0" dirty="0" smtClean="0">
                <a:solidFill>
                  <a:srgbClr val="294144"/>
                </a:solidFill>
                <a:latin typeface="Arial"/>
                <a:cs typeface="Arial"/>
              </a:rPr>
              <a:t>•</a:t>
            </a:r>
            <a:r>
              <a:rPr lang="ro-RO" dirty="0" smtClean="0"/>
              <a:t>  </a:t>
            </a:r>
            <a:r>
              <a:rPr lang="ro-RO" sz="1300" b="0" i="0" baseline="0" dirty="0" smtClean="0">
                <a:solidFill>
                  <a:srgbClr val="294144"/>
                </a:solidFill>
                <a:latin typeface="Arial"/>
                <a:cs typeface="Arial"/>
              </a:rPr>
              <a:t>placerat neque porta, pulvinar risus.</a:t>
            </a:r>
          </a:p>
          <a:p>
            <a:pPr lvl="0">
              <a:lnSpc>
                <a:spcPts val="1850"/>
              </a:lnSpc>
            </a:pPr>
            <a:r>
              <a:rPr lang="ro-RO" sz="1300" b="0" i="0" baseline="0" dirty="0" smtClean="0">
                <a:solidFill>
                  <a:srgbClr val="294144"/>
                </a:solidFill>
                <a:latin typeface="Arial"/>
                <a:cs typeface="Arial"/>
              </a:rPr>
              <a:t>•</a:t>
            </a:r>
            <a:r>
              <a:rPr lang="ro-RO" dirty="0" smtClean="0"/>
              <a:t>  </a:t>
            </a:r>
            <a:r>
              <a:rPr lang="ro-RO" sz="1300" b="0" i="0" baseline="0" dirty="0" smtClean="0">
                <a:solidFill>
                  <a:srgbClr val="294144"/>
                </a:solidFill>
                <a:latin typeface="Arial"/>
                <a:cs typeface="Arial"/>
              </a:rPr>
              <a:t>Maecenas finibus erat quis turpis venenatis</a:t>
            </a:r>
          </a:p>
          <a:p>
            <a:pPr lvl="0">
              <a:lnSpc>
                <a:spcPts val="1850"/>
              </a:lnSpc>
            </a:pPr>
            <a:r>
              <a:rPr lang="ro-RO" sz="1300" b="0" i="0" baseline="0" dirty="0" smtClean="0">
                <a:solidFill>
                  <a:srgbClr val="294144"/>
                </a:solidFill>
                <a:latin typeface="Arial"/>
                <a:cs typeface="Arial"/>
              </a:rPr>
              <a:t>Volutpat euismod orci aliquam. Nulla ultrices porttitor ante vulputate convallis. Donec consequat nisl quis massa scelerisque, et ornare magna lobortis. Fusce a tristique velit, sit amet euismod enim. Suspendisse fermentum magna a libero accumsan volutpat. Donec id varius nunc. Nunc nec lobortis nunc, sit amet auctor elit. Sed gravida bibendum diam. Morbi bibendum vehicula justo, eget lobortis est porta et.  In urna mauris, tempus in risus sit amet, varius venenatis lacus. Vivamus efficitur sapien sed placerat convallis. Quisque ac tortor ultricies, euismod mauris posuere, vehicula velit. </a:t>
            </a:r>
          </a:p>
        </p:txBody>
      </p:sp>
      <p:sp>
        <p:nvSpPr>
          <p:cNvPr id="9" name="TextBox 8"/>
          <p:cNvSpPr txBox="1"/>
          <p:nvPr userDrawn="1"/>
        </p:nvSpPr>
        <p:spPr>
          <a:xfrm>
            <a:off x="8537954" y="6308887"/>
            <a:ext cx="606046" cy="338554"/>
          </a:xfrm>
          <a:prstGeom prst="rect">
            <a:avLst/>
          </a:prstGeom>
          <a:noFill/>
        </p:spPr>
        <p:txBody>
          <a:bodyPr wrap="square" rtlCol="0">
            <a:spAutoFit/>
          </a:bodyPr>
          <a:lstStyle/>
          <a:p>
            <a:fld id="{B702D6D5-6E49-A644-B127-B19154808EEE}" type="slidenum">
              <a:rPr lang="en-US" sz="1600" smtClean="0">
                <a:solidFill>
                  <a:srgbClr val="FFFFFF"/>
                </a:solidFill>
                <a:latin typeface="Arial Rounded MT Bold"/>
                <a:cs typeface="Arial Rounded MT Bold"/>
              </a:rPr>
              <a:t>‹#›</a:t>
            </a:fld>
            <a:endParaRPr lang="en-US" sz="1600" dirty="0">
              <a:solidFill>
                <a:srgbClr val="FFFFFF"/>
              </a:solidFill>
              <a:latin typeface="Arial Rounded MT Bold"/>
              <a:cs typeface="Arial Rounded MT Bold"/>
            </a:endParaRPr>
          </a:p>
        </p:txBody>
      </p:sp>
      <p:sp>
        <p:nvSpPr>
          <p:cNvPr id="6" name="Title 1"/>
          <p:cNvSpPr>
            <a:spLocks noGrp="1"/>
          </p:cNvSpPr>
          <p:nvPr>
            <p:ph type="title"/>
          </p:nvPr>
        </p:nvSpPr>
        <p:spPr>
          <a:xfrm>
            <a:off x="250825" y="293180"/>
            <a:ext cx="4189653" cy="1023262"/>
          </a:xfrm>
          <a:prstGeom prst="rect">
            <a:avLst/>
          </a:prstGeom>
        </p:spPr>
        <p:txBody>
          <a:bodyPr lIns="0" anchor="b" anchorCtr="0"/>
          <a:lstStyle>
            <a:lvl1pPr algn="l">
              <a:defRPr sz="3200" b="0" i="0">
                <a:solidFill>
                  <a:schemeClr val="bg1"/>
                </a:solidFill>
                <a:latin typeface="Impact"/>
                <a:cs typeface="Impact"/>
              </a:defRPr>
            </a:lvl1pPr>
          </a:lstStyle>
          <a:p>
            <a:r>
              <a:rPr lang="en-GB" dirty="0" smtClean="0"/>
              <a:t>Click to edit Master title style</a:t>
            </a:r>
            <a:endParaRPr lang="en-US" dirty="0"/>
          </a:p>
        </p:txBody>
      </p:sp>
    </p:spTree>
    <p:extLst>
      <p:ext uri="{BB962C8B-B14F-4D97-AF65-F5344CB8AC3E}">
        <p14:creationId xmlns:p14="http://schemas.microsoft.com/office/powerpoint/2010/main" val="267597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2" name="Picture 1" descr="4385-Powerpoint-Template---Science-without-text-for-PP-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44" y="0"/>
            <a:ext cx="9180000" cy="6886389"/>
          </a:xfrm>
          <a:prstGeom prst="rect">
            <a:avLst/>
          </a:prstGeom>
        </p:spPr>
      </p:pic>
      <p:sp>
        <p:nvSpPr>
          <p:cNvPr id="8" name="Text Placeholder 2"/>
          <p:cNvSpPr>
            <a:spLocks noGrp="1"/>
          </p:cNvSpPr>
          <p:nvPr>
            <p:ph type="body" sz="quarter" idx="10" hasCustomPrompt="1"/>
          </p:nvPr>
        </p:nvSpPr>
        <p:spPr>
          <a:xfrm>
            <a:off x="250826" y="1715081"/>
            <a:ext cx="6127146" cy="4218167"/>
          </a:xfrm>
          <a:prstGeom prst="rect">
            <a:avLst/>
          </a:prstGeom>
        </p:spPr>
        <p:txBody>
          <a:bodyPr vert="horz" lIns="0" numCol="2" spcCol="540000"/>
          <a:lstStyle>
            <a:lvl1pPr marL="0" indent="0" algn="l">
              <a:buFontTx/>
              <a:buNone/>
              <a:defRPr sz="1400"/>
            </a:lvl1pPr>
          </a:lstStyle>
          <a:p>
            <a:pPr lvl="0">
              <a:lnSpc>
                <a:spcPts val="1850"/>
              </a:lnSpc>
            </a:pPr>
            <a:r>
              <a:rPr lang="ro-RO" sz="1300" b="0" i="0" baseline="0" dirty="0" smtClean="0">
                <a:solidFill>
                  <a:srgbClr val="294144"/>
                </a:solidFill>
                <a:latin typeface="Arial"/>
                <a:cs typeface="Arial"/>
              </a:rPr>
              <a:t>﻿Text to go here ... Lorem ipsum dolor sit amet, consectetur adipiscing elit. Phasellus semper nunc ac urna condimentum convallis. Sed sagittis, massa eget lobortis interdum, nunc odio sollicitudin nisi, at orci felis euismod lacus. </a:t>
            </a:r>
          </a:p>
          <a:p>
            <a:pPr lvl="0">
              <a:lnSpc>
                <a:spcPts val="1850"/>
              </a:lnSpc>
            </a:pPr>
            <a:r>
              <a:rPr lang="ro-RO" sz="1300" b="0" i="0" baseline="0" dirty="0" smtClean="0">
                <a:solidFill>
                  <a:srgbClr val="294144"/>
                </a:solidFill>
                <a:latin typeface="Arial"/>
                <a:cs typeface="Arial"/>
              </a:rPr>
              <a:t>•</a:t>
            </a:r>
            <a:r>
              <a:rPr lang="ro-RO" dirty="0" smtClean="0"/>
              <a:t>  </a:t>
            </a:r>
            <a:r>
              <a:rPr lang="ro-RO" sz="1300" b="0" i="0" baseline="0" dirty="0" smtClean="0">
                <a:solidFill>
                  <a:srgbClr val="294144"/>
                </a:solidFill>
                <a:latin typeface="Arial"/>
                <a:cs typeface="Arial"/>
              </a:rPr>
              <a:t>Etiam dictum vestibulum magna</a:t>
            </a:r>
          </a:p>
          <a:p>
            <a:pPr lvl="0">
              <a:lnSpc>
                <a:spcPts val="1850"/>
              </a:lnSpc>
            </a:pPr>
            <a:r>
              <a:rPr lang="ro-RO" sz="1300" b="0" i="0" baseline="0" dirty="0" smtClean="0">
                <a:solidFill>
                  <a:srgbClr val="294144"/>
                </a:solidFill>
                <a:latin typeface="Arial"/>
                <a:cs typeface="Arial"/>
              </a:rPr>
              <a:t>•</a:t>
            </a:r>
            <a:r>
              <a:rPr lang="ro-RO" dirty="0" smtClean="0"/>
              <a:t>  </a:t>
            </a:r>
            <a:r>
              <a:rPr lang="ro-RO" sz="1300" b="0" i="0" baseline="0" dirty="0" smtClean="0">
                <a:solidFill>
                  <a:srgbClr val="294144"/>
                </a:solidFill>
                <a:latin typeface="Arial"/>
                <a:cs typeface="Arial"/>
              </a:rPr>
              <a:t>Vel auctor dolor suscipit. </a:t>
            </a:r>
          </a:p>
          <a:p>
            <a:pPr lvl="0">
              <a:lnSpc>
                <a:spcPts val="1850"/>
              </a:lnSpc>
            </a:pPr>
            <a:r>
              <a:rPr lang="ro-RO" sz="1300" b="0" i="0" baseline="0" dirty="0" smtClean="0">
                <a:solidFill>
                  <a:srgbClr val="294144"/>
                </a:solidFill>
                <a:latin typeface="Arial"/>
                <a:cs typeface="Arial"/>
              </a:rPr>
              <a:t>•</a:t>
            </a:r>
            <a:r>
              <a:rPr lang="ro-RO" dirty="0" smtClean="0"/>
              <a:t>  </a:t>
            </a:r>
            <a:r>
              <a:rPr lang="ro-RO" sz="1300" b="0" i="0" baseline="0" dirty="0" smtClean="0">
                <a:solidFill>
                  <a:srgbClr val="294144"/>
                </a:solidFill>
                <a:latin typeface="Arial"/>
                <a:cs typeface="Arial"/>
              </a:rPr>
              <a:t>Sed sit amet diam posuere</a:t>
            </a:r>
          </a:p>
          <a:p>
            <a:pPr lvl="0">
              <a:lnSpc>
                <a:spcPts val="1850"/>
              </a:lnSpc>
            </a:pPr>
            <a:r>
              <a:rPr lang="ro-RO" sz="1300" b="0" i="0" baseline="0" dirty="0" smtClean="0">
                <a:solidFill>
                  <a:srgbClr val="294144"/>
                </a:solidFill>
                <a:latin typeface="Arial"/>
                <a:cs typeface="Arial"/>
              </a:rPr>
              <a:t>•</a:t>
            </a:r>
            <a:r>
              <a:rPr lang="ro-RO" dirty="0" smtClean="0"/>
              <a:t>  </a:t>
            </a:r>
            <a:r>
              <a:rPr lang="ro-RO" sz="1300" b="0" i="0" baseline="0" dirty="0" smtClean="0">
                <a:solidFill>
                  <a:srgbClr val="294144"/>
                </a:solidFill>
                <a:latin typeface="Arial"/>
                <a:cs typeface="Arial"/>
              </a:rPr>
              <a:t>placerat neque porta, risus.</a:t>
            </a:r>
          </a:p>
          <a:p>
            <a:pPr lvl="0">
              <a:lnSpc>
                <a:spcPts val="1850"/>
              </a:lnSpc>
            </a:pPr>
            <a:r>
              <a:rPr lang="ro-RO" sz="1300" b="0" i="0" baseline="0" dirty="0" smtClean="0">
                <a:solidFill>
                  <a:srgbClr val="294144"/>
                </a:solidFill>
                <a:latin typeface="Arial"/>
                <a:cs typeface="Arial"/>
              </a:rPr>
              <a:t>•</a:t>
            </a:r>
            <a:r>
              <a:rPr lang="ro-RO" dirty="0" smtClean="0"/>
              <a:t>  </a:t>
            </a:r>
            <a:r>
              <a:rPr lang="ro-RO" sz="1300" b="0" i="0" baseline="0" dirty="0" smtClean="0">
                <a:solidFill>
                  <a:srgbClr val="294144"/>
                </a:solidFill>
                <a:latin typeface="Arial"/>
                <a:cs typeface="Arial"/>
              </a:rPr>
              <a:t>Maecenas finibus erat venenatis</a:t>
            </a:r>
          </a:p>
          <a:p>
            <a:pPr lvl="0">
              <a:lnSpc>
                <a:spcPts val="1850"/>
              </a:lnSpc>
            </a:pPr>
            <a:r>
              <a:rPr lang="ro-RO" sz="1300" b="0" i="0" baseline="0" dirty="0" smtClean="0">
                <a:solidFill>
                  <a:srgbClr val="294144"/>
                </a:solidFill>
                <a:latin typeface="Arial"/>
                <a:cs typeface="Arial"/>
              </a:rPr>
              <a:t>Volutpat euismod orci aliquam. Nulla ultrices porttitor ante vulputate convallis. Donec consequat nisl quis massa scelerisque, et ornare magna lobortis. Fusce a tristique velit, sit amet euismod enim. Suspendisse fermentum magna a libero accumsan volutpat. Donec id varius nunc. Nunc nec lobortis nunc, sit amet auctor elit. Sed gravida bibendum diam. Morbi bibendum vehicula justo, eget lobortis est porta et.  In urna mauris, tempus in risus sit amet, varius venenatis lacus. Vivamus efficitur sapien sed placerat convallis. Quisque ac tortor ultricies, euismod mauris posuere, vehicula velit. </a:t>
            </a:r>
          </a:p>
        </p:txBody>
      </p:sp>
      <p:sp>
        <p:nvSpPr>
          <p:cNvPr id="9" name="TextBox 8"/>
          <p:cNvSpPr txBox="1"/>
          <p:nvPr userDrawn="1"/>
        </p:nvSpPr>
        <p:spPr>
          <a:xfrm>
            <a:off x="8537954" y="6308887"/>
            <a:ext cx="606046" cy="338554"/>
          </a:xfrm>
          <a:prstGeom prst="rect">
            <a:avLst/>
          </a:prstGeom>
          <a:noFill/>
        </p:spPr>
        <p:txBody>
          <a:bodyPr wrap="square" rtlCol="0">
            <a:spAutoFit/>
          </a:bodyPr>
          <a:lstStyle/>
          <a:p>
            <a:fld id="{B702D6D5-6E49-A644-B127-B19154808EEE}" type="slidenum">
              <a:rPr lang="en-US" sz="1600" smtClean="0">
                <a:solidFill>
                  <a:srgbClr val="FFFFFF"/>
                </a:solidFill>
                <a:latin typeface="Arial Rounded MT Bold"/>
                <a:cs typeface="Arial Rounded MT Bold"/>
              </a:rPr>
              <a:t>‹#›</a:t>
            </a:fld>
            <a:endParaRPr lang="en-US" sz="1600" dirty="0">
              <a:solidFill>
                <a:srgbClr val="FFFFFF"/>
              </a:solidFill>
              <a:latin typeface="Arial Rounded MT Bold"/>
              <a:cs typeface="Arial Rounded MT Bold"/>
            </a:endParaRPr>
          </a:p>
        </p:txBody>
      </p:sp>
      <p:sp>
        <p:nvSpPr>
          <p:cNvPr id="7" name="Title 1"/>
          <p:cNvSpPr>
            <a:spLocks noGrp="1"/>
          </p:cNvSpPr>
          <p:nvPr>
            <p:ph type="title"/>
          </p:nvPr>
        </p:nvSpPr>
        <p:spPr>
          <a:xfrm>
            <a:off x="250825" y="293180"/>
            <a:ext cx="4189653" cy="1023262"/>
          </a:xfrm>
          <a:prstGeom prst="rect">
            <a:avLst/>
          </a:prstGeom>
        </p:spPr>
        <p:txBody>
          <a:bodyPr lIns="0" anchor="b" anchorCtr="0"/>
          <a:lstStyle>
            <a:lvl1pPr algn="l">
              <a:defRPr sz="3200" b="0" i="0">
                <a:solidFill>
                  <a:srgbClr val="F48535"/>
                </a:solidFill>
                <a:latin typeface="Impact"/>
                <a:cs typeface="Impact"/>
              </a:defRPr>
            </a:lvl1pPr>
          </a:lstStyle>
          <a:p>
            <a:r>
              <a:rPr lang="en-GB" dirty="0" smtClean="0"/>
              <a:t>Click to edit Master title style</a:t>
            </a:r>
            <a:endParaRPr lang="en-US" dirty="0"/>
          </a:p>
        </p:txBody>
      </p:sp>
      <p:sp>
        <p:nvSpPr>
          <p:cNvPr id="5" name="Text Placeholder 4"/>
          <p:cNvSpPr>
            <a:spLocks noGrp="1"/>
          </p:cNvSpPr>
          <p:nvPr>
            <p:ph type="body" sz="quarter" idx="11" hasCustomPrompt="1"/>
          </p:nvPr>
        </p:nvSpPr>
        <p:spPr>
          <a:xfrm>
            <a:off x="6692900" y="2707513"/>
            <a:ext cx="2451100" cy="760413"/>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Tx/>
              <a:buNone/>
              <a:tabLst/>
              <a:defRPr sz="2000">
                <a:solidFill>
                  <a:schemeClr val="bg1"/>
                </a:solidFill>
                <a:latin typeface="Impact"/>
                <a:cs typeface="Impact"/>
              </a:defRPr>
            </a:lvl1pPr>
          </a:lstStyle>
          <a:p>
            <a:pPr lvl="0"/>
            <a:r>
              <a:rPr lang="en-US" dirty="0" smtClean="0"/>
              <a:t>Short flash can go here (if needed) </a:t>
            </a:r>
          </a:p>
          <a:p>
            <a:pPr lvl="0"/>
            <a:endParaRPr lang="en-US" dirty="0"/>
          </a:p>
        </p:txBody>
      </p:sp>
    </p:spTree>
    <p:extLst>
      <p:ext uri="{BB962C8B-B14F-4D97-AF65-F5344CB8AC3E}">
        <p14:creationId xmlns:p14="http://schemas.microsoft.com/office/powerpoint/2010/main" val="282598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9" name="TextBox 8"/>
          <p:cNvSpPr txBox="1"/>
          <p:nvPr userDrawn="1"/>
        </p:nvSpPr>
        <p:spPr>
          <a:xfrm>
            <a:off x="8537954" y="6308887"/>
            <a:ext cx="606046" cy="338554"/>
          </a:xfrm>
          <a:prstGeom prst="rect">
            <a:avLst/>
          </a:prstGeom>
          <a:noFill/>
        </p:spPr>
        <p:txBody>
          <a:bodyPr wrap="square" rtlCol="0">
            <a:spAutoFit/>
          </a:bodyPr>
          <a:lstStyle/>
          <a:p>
            <a:fld id="{B702D6D5-6E49-A644-B127-B19154808EEE}" type="slidenum">
              <a:rPr lang="en-US" sz="1600" smtClean="0">
                <a:solidFill>
                  <a:srgbClr val="FFFFFF"/>
                </a:solidFill>
                <a:latin typeface="Arial Rounded MT Bold"/>
                <a:cs typeface="Arial Rounded MT Bold"/>
              </a:rPr>
              <a:t>‹#›</a:t>
            </a:fld>
            <a:endParaRPr lang="en-US" sz="1600" dirty="0">
              <a:solidFill>
                <a:srgbClr val="FFFFFF"/>
              </a:solidFill>
              <a:latin typeface="Arial Rounded MT Bold"/>
              <a:cs typeface="Arial Rounded MT Bold"/>
            </a:endParaRPr>
          </a:p>
        </p:txBody>
      </p:sp>
      <p:pic>
        <p:nvPicPr>
          <p:cNvPr id="4" name="Picture 3" descr="4385-Powerpoint-Template---Science-without-text-for-PP-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0000" cy="6886389"/>
          </a:xfrm>
          <a:prstGeom prst="rect">
            <a:avLst/>
          </a:prstGeom>
        </p:spPr>
      </p:pic>
      <p:sp>
        <p:nvSpPr>
          <p:cNvPr id="11" name="TextBox 10"/>
          <p:cNvSpPr txBox="1"/>
          <p:nvPr userDrawn="1"/>
        </p:nvSpPr>
        <p:spPr>
          <a:xfrm>
            <a:off x="4319964" y="6182809"/>
            <a:ext cx="4533179" cy="430887"/>
          </a:xfrm>
          <a:prstGeom prst="rect">
            <a:avLst/>
          </a:prstGeom>
          <a:noFill/>
        </p:spPr>
        <p:txBody>
          <a:bodyPr wrap="square" rtlCol="0">
            <a:spAutoFit/>
          </a:bodyPr>
          <a:lstStyle/>
          <a:p>
            <a:pPr algn="r"/>
            <a:r>
              <a:rPr lang="en-US" sz="2125" b="0" i="0" dirty="0" smtClean="0">
                <a:solidFill>
                  <a:srgbClr val="294144"/>
                </a:solidFill>
                <a:latin typeface="Museo 700"/>
                <a:cs typeface="Museo 700"/>
              </a:rPr>
              <a:t>www.smart-learning.co.uk</a:t>
            </a:r>
            <a:endParaRPr lang="en-US" sz="2125" b="0" i="0" dirty="0">
              <a:solidFill>
                <a:srgbClr val="294144"/>
              </a:solidFill>
              <a:latin typeface="Museo 700"/>
              <a:cs typeface="Museo 700"/>
            </a:endParaRPr>
          </a:p>
        </p:txBody>
      </p:sp>
      <p:sp>
        <p:nvSpPr>
          <p:cNvPr id="12" name="Text Placeholder 4"/>
          <p:cNvSpPr>
            <a:spLocks noGrp="1"/>
          </p:cNvSpPr>
          <p:nvPr>
            <p:ph type="body" sz="quarter" idx="11" hasCustomPrompt="1"/>
          </p:nvPr>
        </p:nvSpPr>
        <p:spPr>
          <a:xfrm>
            <a:off x="305917" y="4241385"/>
            <a:ext cx="1752091" cy="282726"/>
          </a:xfrm>
          <a:prstGeom prst="rect">
            <a:avLst/>
          </a:prstGeom>
        </p:spPr>
        <p:txBody>
          <a:bodyPr vert="horz" rIns="0" bIns="0"/>
          <a:lstStyle>
            <a:lvl1pPr marL="0" indent="0" algn="l">
              <a:buFontTx/>
              <a:buNone/>
              <a:defRPr sz="1600" b="0" i="0">
                <a:latin typeface="Museo 500"/>
                <a:cs typeface="Museo 500"/>
              </a:defRPr>
            </a:lvl1pPr>
          </a:lstStyle>
          <a:p>
            <a:pPr lvl="0"/>
            <a:r>
              <a:rPr lang="en-US" dirty="0" smtClean="0"/>
              <a:t>TELEPHONE</a:t>
            </a:r>
          </a:p>
          <a:p>
            <a:pPr lvl="0"/>
            <a:r>
              <a:rPr lang="en-US" dirty="0" smtClean="0"/>
              <a:t> </a:t>
            </a:r>
          </a:p>
          <a:p>
            <a:pPr lvl="0"/>
            <a:r>
              <a:rPr lang="en-US" dirty="0" smtClean="0"/>
              <a:t> </a:t>
            </a:r>
          </a:p>
          <a:p>
            <a:pPr lvl="0"/>
            <a:r>
              <a:rPr lang="en-US" dirty="0" smtClean="0"/>
              <a:t> </a:t>
            </a:r>
          </a:p>
        </p:txBody>
      </p:sp>
      <p:sp>
        <p:nvSpPr>
          <p:cNvPr id="13" name="Text Placeholder 4"/>
          <p:cNvSpPr>
            <a:spLocks noGrp="1"/>
          </p:cNvSpPr>
          <p:nvPr>
            <p:ph type="body" sz="quarter" idx="12" hasCustomPrompt="1"/>
          </p:nvPr>
        </p:nvSpPr>
        <p:spPr>
          <a:xfrm>
            <a:off x="2632764" y="4211419"/>
            <a:ext cx="2632772" cy="340505"/>
          </a:xfrm>
          <a:prstGeom prst="rect">
            <a:avLst/>
          </a:prstGeom>
        </p:spPr>
        <p:txBody>
          <a:bodyPr vert="horz" rIns="0" bIns="0"/>
          <a:lstStyle>
            <a:lvl1pPr marL="0" indent="0" algn="l">
              <a:buFontTx/>
              <a:buNone/>
              <a:defRPr sz="1600" b="0" i="0">
                <a:latin typeface="Museo 500"/>
                <a:cs typeface="Museo 500"/>
              </a:defRPr>
            </a:lvl1pPr>
          </a:lstStyle>
          <a:p>
            <a:pPr lvl="0"/>
            <a:r>
              <a:rPr lang="en-US" dirty="0" smtClean="0"/>
              <a:t>EMAIL  </a:t>
            </a:r>
          </a:p>
          <a:p>
            <a:pPr lvl="0"/>
            <a:r>
              <a:rPr lang="en-US" dirty="0" smtClean="0"/>
              <a:t> </a:t>
            </a:r>
          </a:p>
          <a:p>
            <a:pPr lvl="0"/>
            <a:r>
              <a:rPr lang="en-US" dirty="0" smtClean="0"/>
              <a:t> </a:t>
            </a:r>
          </a:p>
        </p:txBody>
      </p:sp>
      <p:sp>
        <p:nvSpPr>
          <p:cNvPr id="14" name="Text Placeholder 4"/>
          <p:cNvSpPr>
            <a:spLocks noGrp="1"/>
          </p:cNvSpPr>
          <p:nvPr>
            <p:ph type="body" sz="quarter" idx="13" hasCustomPrompt="1"/>
          </p:nvPr>
        </p:nvSpPr>
        <p:spPr>
          <a:xfrm>
            <a:off x="324457" y="4537175"/>
            <a:ext cx="1733551" cy="261264"/>
          </a:xfrm>
          <a:prstGeom prst="rect">
            <a:avLst/>
          </a:prstGeom>
        </p:spPr>
        <p:txBody>
          <a:bodyPr vert="horz" tIns="0" rIns="0" bIns="0"/>
          <a:lstStyle>
            <a:lvl1pPr marL="0" indent="0" algn="l">
              <a:buFontTx/>
              <a:buNone/>
              <a:defRPr sz="1600" b="0" i="0">
                <a:solidFill>
                  <a:srgbClr val="F68634"/>
                </a:solidFill>
                <a:latin typeface="Museo 700"/>
                <a:cs typeface="Museo 700"/>
              </a:defRPr>
            </a:lvl1pPr>
          </a:lstStyle>
          <a:p>
            <a:pPr lvl="0"/>
            <a:r>
              <a:rPr lang="en-US" dirty="0" smtClean="0"/>
              <a:t>01423 206200 </a:t>
            </a:r>
          </a:p>
        </p:txBody>
      </p:sp>
      <p:sp>
        <p:nvSpPr>
          <p:cNvPr id="15" name="Text Placeholder 4"/>
          <p:cNvSpPr>
            <a:spLocks noGrp="1"/>
          </p:cNvSpPr>
          <p:nvPr>
            <p:ph type="body" sz="quarter" idx="14" hasCustomPrompt="1"/>
          </p:nvPr>
        </p:nvSpPr>
        <p:spPr>
          <a:xfrm>
            <a:off x="2632764" y="4524111"/>
            <a:ext cx="3346586" cy="352332"/>
          </a:xfrm>
          <a:prstGeom prst="rect">
            <a:avLst/>
          </a:prstGeom>
        </p:spPr>
        <p:txBody>
          <a:bodyPr vert="horz" tIns="0" rIns="0" bIns="0"/>
          <a:lstStyle>
            <a:lvl1pPr marL="0" indent="0" algn="l">
              <a:buFontTx/>
              <a:buNone/>
              <a:defRPr sz="1600" b="0" i="0">
                <a:solidFill>
                  <a:srgbClr val="61B743"/>
                </a:solidFill>
                <a:latin typeface="Museo 700"/>
                <a:cs typeface="Museo 700"/>
              </a:defRPr>
            </a:lvl1pPr>
          </a:lstStyle>
          <a:p>
            <a:pPr lvl="0"/>
            <a:r>
              <a:rPr lang="en-US" dirty="0" err="1" smtClean="0"/>
              <a:t>admin@smart-learning.co.uk</a:t>
            </a:r>
            <a:endParaRPr lang="en-US" dirty="0" smtClean="0"/>
          </a:p>
          <a:p>
            <a:pPr lvl="0"/>
            <a:r>
              <a:rPr lang="en-US" dirty="0" smtClean="0"/>
              <a:t> </a:t>
            </a:r>
          </a:p>
          <a:p>
            <a:pPr lvl="0"/>
            <a:r>
              <a:rPr lang="en-US" dirty="0" smtClean="0"/>
              <a:t> </a:t>
            </a:r>
          </a:p>
          <a:p>
            <a:pPr lvl="0"/>
            <a:r>
              <a:rPr lang="en-US" dirty="0" smtClean="0"/>
              <a:t> </a:t>
            </a:r>
          </a:p>
        </p:txBody>
      </p:sp>
      <p:sp>
        <p:nvSpPr>
          <p:cNvPr id="16" name="Text Placeholder 4"/>
          <p:cNvSpPr>
            <a:spLocks noGrp="1"/>
          </p:cNvSpPr>
          <p:nvPr>
            <p:ph type="body" sz="quarter" idx="15" hasCustomPrompt="1"/>
          </p:nvPr>
        </p:nvSpPr>
        <p:spPr>
          <a:xfrm>
            <a:off x="6053511" y="4261438"/>
            <a:ext cx="2299037" cy="282726"/>
          </a:xfrm>
          <a:prstGeom prst="rect">
            <a:avLst/>
          </a:prstGeom>
        </p:spPr>
        <p:txBody>
          <a:bodyPr vert="horz" rIns="0" bIns="0"/>
          <a:lstStyle>
            <a:lvl1pPr marL="0" indent="0" algn="l">
              <a:buFontTx/>
              <a:buNone/>
              <a:defRPr sz="1600" b="0" i="0">
                <a:latin typeface="Museo 500"/>
                <a:cs typeface="Museo 500"/>
              </a:defRPr>
            </a:lvl1pPr>
          </a:lstStyle>
          <a:p>
            <a:pPr lvl="0"/>
            <a:r>
              <a:rPr lang="en-US" dirty="0" smtClean="0"/>
              <a:t>TWITTER</a:t>
            </a:r>
          </a:p>
          <a:p>
            <a:pPr lvl="0"/>
            <a:r>
              <a:rPr lang="en-US" dirty="0" smtClean="0"/>
              <a:t> </a:t>
            </a:r>
          </a:p>
          <a:p>
            <a:pPr lvl="0"/>
            <a:r>
              <a:rPr lang="en-US" dirty="0" smtClean="0"/>
              <a:t> </a:t>
            </a:r>
          </a:p>
          <a:p>
            <a:pPr lvl="0"/>
            <a:r>
              <a:rPr lang="en-US" dirty="0" smtClean="0"/>
              <a:t> </a:t>
            </a:r>
          </a:p>
        </p:txBody>
      </p:sp>
      <p:sp>
        <p:nvSpPr>
          <p:cNvPr id="17" name="Text Placeholder 4"/>
          <p:cNvSpPr>
            <a:spLocks noGrp="1"/>
          </p:cNvSpPr>
          <p:nvPr>
            <p:ph type="body" sz="quarter" idx="16" hasCustomPrompt="1"/>
          </p:nvPr>
        </p:nvSpPr>
        <p:spPr>
          <a:xfrm>
            <a:off x="6053511" y="4595721"/>
            <a:ext cx="2299037" cy="1040864"/>
          </a:xfrm>
          <a:prstGeom prst="rect">
            <a:avLst/>
          </a:prstGeom>
        </p:spPr>
        <p:txBody>
          <a:bodyPr vert="horz" tIns="0" rIns="0" bIns="0"/>
          <a:lstStyle>
            <a:lvl1pPr marL="0" indent="0" algn="l">
              <a:buFontTx/>
              <a:buNone/>
              <a:defRPr sz="1600" b="0" i="0">
                <a:solidFill>
                  <a:srgbClr val="15ACF0"/>
                </a:solidFill>
                <a:latin typeface="Museo 700"/>
                <a:cs typeface="Museo 700"/>
              </a:defRPr>
            </a:lvl1pPr>
          </a:lstStyle>
          <a:p>
            <a:pPr lvl="0"/>
            <a:r>
              <a:rPr lang="en-US" dirty="0" smtClean="0"/>
              <a:t>@smartlearning </a:t>
            </a:r>
            <a:br>
              <a:rPr lang="en-US" dirty="0" smtClean="0"/>
            </a:br>
            <a:r>
              <a:rPr lang="en-US" dirty="0" smtClean="0"/>
              <a:t>@smartsci </a:t>
            </a:r>
            <a:br>
              <a:rPr lang="en-US" dirty="0" smtClean="0"/>
            </a:br>
            <a:r>
              <a:rPr lang="en-US" dirty="0" smtClean="0"/>
              <a:t>@smartenglishsl</a:t>
            </a:r>
          </a:p>
          <a:p>
            <a:pPr lvl="0"/>
            <a:r>
              <a:rPr lang="en-US" dirty="0" smtClean="0"/>
              <a:t> </a:t>
            </a:r>
          </a:p>
          <a:p>
            <a:pPr lvl="0"/>
            <a:r>
              <a:rPr lang="en-US" dirty="0" smtClean="0"/>
              <a:t> </a:t>
            </a:r>
          </a:p>
          <a:p>
            <a:pPr lvl="0"/>
            <a:r>
              <a:rPr lang="en-US" dirty="0" smtClean="0"/>
              <a:t> </a:t>
            </a:r>
          </a:p>
        </p:txBody>
      </p:sp>
      <p:sp>
        <p:nvSpPr>
          <p:cNvPr id="18" name="Text Placeholder 4"/>
          <p:cNvSpPr>
            <a:spLocks noGrp="1"/>
          </p:cNvSpPr>
          <p:nvPr>
            <p:ph type="body" sz="quarter" idx="17" hasCustomPrompt="1"/>
          </p:nvPr>
        </p:nvSpPr>
        <p:spPr>
          <a:xfrm>
            <a:off x="305917" y="5283891"/>
            <a:ext cx="4245799" cy="215118"/>
          </a:xfrm>
          <a:prstGeom prst="rect">
            <a:avLst/>
          </a:prstGeom>
        </p:spPr>
        <p:txBody>
          <a:bodyPr vert="horz" rIns="0" bIns="0"/>
          <a:lstStyle>
            <a:lvl1pPr marL="0" indent="0" algn="l">
              <a:buFontTx/>
              <a:buNone/>
              <a:defRPr sz="1600" b="0" i="0">
                <a:latin typeface="Museo 500"/>
                <a:cs typeface="Museo 500"/>
              </a:defRPr>
            </a:lvl1pPr>
          </a:lstStyle>
          <a:p>
            <a:pPr lvl="0"/>
            <a:r>
              <a:rPr lang="en-US" dirty="0" smtClean="0"/>
              <a:t>ADDRESS</a:t>
            </a:r>
          </a:p>
          <a:p>
            <a:pPr lvl="0"/>
            <a:r>
              <a:rPr lang="en-US" dirty="0" smtClean="0"/>
              <a:t> </a:t>
            </a:r>
          </a:p>
          <a:p>
            <a:pPr lvl="0"/>
            <a:r>
              <a:rPr lang="en-US" dirty="0" smtClean="0"/>
              <a:t> </a:t>
            </a:r>
          </a:p>
          <a:p>
            <a:pPr lvl="0"/>
            <a:r>
              <a:rPr lang="en-US" dirty="0" smtClean="0"/>
              <a:t> </a:t>
            </a:r>
          </a:p>
        </p:txBody>
      </p:sp>
      <p:sp>
        <p:nvSpPr>
          <p:cNvPr id="19" name="Text Placeholder 4"/>
          <p:cNvSpPr>
            <a:spLocks noGrp="1"/>
          </p:cNvSpPr>
          <p:nvPr>
            <p:ph type="body" sz="quarter" idx="18" hasCustomPrompt="1"/>
          </p:nvPr>
        </p:nvSpPr>
        <p:spPr>
          <a:xfrm>
            <a:off x="305917" y="5562282"/>
            <a:ext cx="4245800" cy="1355195"/>
          </a:xfrm>
          <a:prstGeom prst="rect">
            <a:avLst/>
          </a:prstGeom>
        </p:spPr>
        <p:txBody>
          <a:bodyPr vert="horz" tIns="0" rIns="0" bIns="0"/>
          <a:lstStyle>
            <a:lvl1pPr marL="0" indent="0" algn="l">
              <a:buFontTx/>
              <a:buNone/>
              <a:defRPr sz="1600" b="0" i="0">
                <a:solidFill>
                  <a:srgbClr val="7861A9"/>
                </a:solidFill>
                <a:latin typeface="Museo 700"/>
                <a:cs typeface="Museo 700"/>
              </a:defRPr>
            </a:lvl1pPr>
          </a:lstStyle>
          <a:p>
            <a:pPr lvl="0"/>
            <a:r>
              <a:rPr lang="en-US" dirty="0" smtClean="0"/>
              <a:t>Smart Learning Ltd</a:t>
            </a:r>
            <a:br>
              <a:rPr lang="en-US" dirty="0" smtClean="0"/>
            </a:br>
            <a:r>
              <a:rPr lang="en-US" dirty="0" smtClean="0"/>
              <a:t>Unit 4A </a:t>
            </a:r>
            <a:br>
              <a:rPr lang="en-US" dirty="0" smtClean="0"/>
            </a:br>
            <a:r>
              <a:rPr lang="en-US" dirty="0" smtClean="0"/>
              <a:t>Follifoot Ridge Business Park</a:t>
            </a:r>
            <a:br>
              <a:rPr lang="en-US" dirty="0" smtClean="0"/>
            </a:br>
            <a:r>
              <a:rPr lang="en-US" dirty="0" smtClean="0"/>
              <a:t>Pannal Road, Harrogate, HG3 1DP</a:t>
            </a:r>
          </a:p>
          <a:p>
            <a:pPr lvl="0"/>
            <a:r>
              <a:rPr lang="en-US" dirty="0" smtClean="0"/>
              <a:t> </a:t>
            </a:r>
          </a:p>
          <a:p>
            <a:pPr lvl="0"/>
            <a:r>
              <a:rPr lang="en-US" dirty="0" smtClean="0"/>
              <a:t> </a:t>
            </a:r>
          </a:p>
          <a:p>
            <a:pPr lvl="0"/>
            <a:r>
              <a:rPr lang="en-US" dirty="0" smtClean="0"/>
              <a:t> </a:t>
            </a:r>
          </a:p>
        </p:txBody>
      </p:sp>
    </p:spTree>
    <p:extLst>
      <p:ext uri="{BB962C8B-B14F-4D97-AF65-F5344CB8AC3E}">
        <p14:creationId xmlns:p14="http://schemas.microsoft.com/office/powerpoint/2010/main" val="2350356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93915" name="Picture 27" descr="PC4_title_slide_ph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3891" name="Text Box 3"/>
          <p:cNvSpPr txBox="1">
            <a:spLocks noChangeArrowheads="1"/>
          </p:cNvSpPr>
          <p:nvPr userDrawn="1"/>
        </p:nvSpPr>
        <p:spPr bwMode="auto">
          <a:xfrm>
            <a:off x="6445250" y="6654800"/>
            <a:ext cx="213360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914400" eaLnBrk="0" fontAlgn="base" hangingPunct="0">
              <a:spcBef>
                <a:spcPct val="0"/>
              </a:spcBef>
              <a:spcAft>
                <a:spcPct val="0"/>
              </a:spcAft>
            </a:pPr>
            <a:r>
              <a:rPr lang="en-GB" altLang="en-US" sz="1000" smtClean="0">
                <a:solidFill>
                  <a:srgbClr val="5B0091"/>
                </a:solidFill>
                <a:cs typeface="Arial" panose="020B0604020202020204" pitchFamily="34" charset="0"/>
              </a:rPr>
              <a:t>© Boardworks Ltd 2006</a:t>
            </a:r>
          </a:p>
        </p:txBody>
      </p:sp>
      <p:sp>
        <p:nvSpPr>
          <p:cNvPr id="293894" name="Text Box 6"/>
          <p:cNvSpPr txBox="1">
            <a:spLocks noChangeArrowheads="1"/>
          </p:cNvSpPr>
          <p:nvPr userDrawn="1"/>
        </p:nvSpPr>
        <p:spPr bwMode="auto">
          <a:xfrm>
            <a:off x="828675" y="44450"/>
            <a:ext cx="6048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pPr>
            <a:endParaRPr lang="en-GB" altLang="en-US" sz="2800" b="1" smtClean="0">
              <a:solidFill>
                <a:srgbClr val="5B0091"/>
              </a:solidFill>
              <a:cs typeface="Arial" panose="020B0604020202020204" pitchFamily="34" charset="0"/>
            </a:endParaRPr>
          </a:p>
        </p:txBody>
      </p:sp>
      <p:sp>
        <p:nvSpPr>
          <p:cNvPr id="293912" name="Text Box 24"/>
          <p:cNvSpPr txBox="1">
            <a:spLocks noChangeArrowheads="1"/>
          </p:cNvSpPr>
          <p:nvPr userDrawn="1"/>
        </p:nvSpPr>
        <p:spPr bwMode="auto">
          <a:xfrm>
            <a:off x="896938" y="6654800"/>
            <a:ext cx="6556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fontAlgn="base">
              <a:spcBef>
                <a:spcPct val="50000"/>
              </a:spcBef>
              <a:spcAft>
                <a:spcPct val="0"/>
              </a:spcAft>
            </a:pPr>
            <a:fld id="{E019C299-DCFD-4169-9184-D71366AA774E}" type="slidenum">
              <a:rPr lang="en-GB" altLang="en-US" sz="1000" smtClean="0">
                <a:solidFill>
                  <a:srgbClr val="5B0091"/>
                </a:solidFill>
                <a:cs typeface="Arial" panose="020B0604020202020204" pitchFamily="34" charset="0"/>
              </a:rPr>
              <a:pPr algn="ctr" defTabSz="914400" fontAlgn="base">
                <a:spcBef>
                  <a:spcPct val="50000"/>
                </a:spcBef>
                <a:spcAft>
                  <a:spcPct val="0"/>
                </a:spcAft>
              </a:pPr>
              <a:t>‹#›</a:t>
            </a:fld>
            <a:r>
              <a:rPr lang="en-GB" altLang="en-US" sz="1000" smtClean="0">
                <a:solidFill>
                  <a:srgbClr val="5B0091"/>
                </a:solidFill>
                <a:cs typeface="Arial" panose="020B0604020202020204" pitchFamily="34" charset="0"/>
              </a:rPr>
              <a:t> of 30</a:t>
            </a:r>
          </a:p>
        </p:txBody>
      </p:sp>
      <p:pic>
        <p:nvPicPr>
          <p:cNvPr id="293913" name="Picture 25" descr="forward_arrow_colour">
            <a:hlinkClick r:id="" action="ppaction://hlinkshowjump?jump=next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9338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40493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539339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7.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6"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9.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624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6264" name="Picture 24" descr="slide_backgroun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6854825"/>
          </a:xfrm>
          <a:prstGeom prst="rect">
            <a:avLst/>
          </a:prstGeom>
          <a:noFill/>
          <a:extLst>
            <a:ext uri="{909E8E84-426E-40DD-AFC4-6F175D3DCCD1}">
              <a14:hiddenFill xmlns:a14="http://schemas.microsoft.com/office/drawing/2010/main">
                <a:solidFill>
                  <a:srgbClr val="FFFFFF"/>
                </a:solidFill>
              </a14:hiddenFill>
            </a:ext>
          </a:extLst>
        </p:spPr>
      </p:pic>
      <p:sp>
        <p:nvSpPr>
          <p:cNvPr id="266243" name="Text Box 3"/>
          <p:cNvSpPr txBox="1">
            <a:spLocks noChangeArrowheads="1"/>
          </p:cNvSpPr>
          <p:nvPr userDrawn="1"/>
        </p:nvSpPr>
        <p:spPr bwMode="auto">
          <a:xfrm>
            <a:off x="6445250" y="6654800"/>
            <a:ext cx="213360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914400" eaLnBrk="0" fontAlgn="base" hangingPunct="0">
              <a:spcBef>
                <a:spcPct val="0"/>
              </a:spcBef>
              <a:spcAft>
                <a:spcPct val="0"/>
              </a:spcAft>
            </a:pPr>
            <a:r>
              <a:rPr lang="en-GB" altLang="en-US" sz="1000" smtClean="0">
                <a:solidFill>
                  <a:srgbClr val="5B0091"/>
                </a:solidFill>
                <a:cs typeface="Arial" panose="020B0604020202020204" pitchFamily="34" charset="0"/>
              </a:rPr>
              <a:t>© Boardworks Ltd 2006</a:t>
            </a:r>
          </a:p>
        </p:txBody>
      </p:sp>
      <p:sp>
        <p:nvSpPr>
          <p:cNvPr id="266246" name="Text Box 6"/>
          <p:cNvSpPr txBox="1">
            <a:spLocks noChangeArrowheads="1"/>
          </p:cNvSpPr>
          <p:nvPr userDrawn="1"/>
        </p:nvSpPr>
        <p:spPr bwMode="auto">
          <a:xfrm>
            <a:off x="828675" y="44450"/>
            <a:ext cx="6048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pPr>
            <a:endParaRPr lang="en-GB" altLang="en-US" sz="2800" b="1" smtClean="0">
              <a:solidFill>
                <a:srgbClr val="5B0091"/>
              </a:solidFill>
              <a:cs typeface="Arial" panose="020B0604020202020204" pitchFamily="34" charset="0"/>
            </a:endParaRPr>
          </a:p>
        </p:txBody>
      </p:sp>
      <p:sp>
        <p:nvSpPr>
          <p:cNvPr id="266248" name="Rectangle 8"/>
          <p:cNvSpPr>
            <a:spLocks noGrp="1" noChangeArrowheads="1"/>
          </p:cNvSpPr>
          <p:nvPr>
            <p:ph type="title"/>
          </p:nvPr>
        </p:nvSpPr>
        <p:spPr bwMode="auto">
          <a:xfrm>
            <a:off x="557213" y="53975"/>
            <a:ext cx="76850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pic>
        <p:nvPicPr>
          <p:cNvPr id="266265" name="Picture 25" descr="back_arrow_trans">
            <a:hlinkClick r:id="" action="ppaction://hlinkshowjump?jump=previousslide"/>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950" y="6167438"/>
            <a:ext cx="630238" cy="574675"/>
          </a:xfrm>
          <a:prstGeom prst="rect">
            <a:avLst/>
          </a:prstGeom>
          <a:noFill/>
          <a:extLst>
            <a:ext uri="{909E8E84-426E-40DD-AFC4-6F175D3DCCD1}">
              <a14:hiddenFill xmlns:a14="http://schemas.microsoft.com/office/drawing/2010/main">
                <a:solidFill>
                  <a:srgbClr val="FFFFFF"/>
                </a:solidFill>
              </a14:hiddenFill>
            </a:ext>
          </a:extLst>
        </p:spPr>
      </p:pic>
      <p:sp>
        <p:nvSpPr>
          <p:cNvPr id="266267" name="Oval 27"/>
          <p:cNvSpPr>
            <a:spLocks noChangeArrowheads="1"/>
          </p:cNvSpPr>
          <p:nvPr userDrawn="1"/>
        </p:nvSpPr>
        <p:spPr bwMode="auto">
          <a:xfrm>
            <a:off x="222250" y="146050"/>
            <a:ext cx="360363" cy="360363"/>
          </a:xfrm>
          <a:prstGeom prst="ellipse">
            <a:avLst/>
          </a:prstGeom>
          <a:solidFill>
            <a:srgbClr val="CC00CC"/>
          </a:solidFill>
          <a:ln w="9525">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lnSpc>
                <a:spcPct val="85000"/>
              </a:lnSpc>
              <a:spcBef>
                <a:spcPct val="50000"/>
              </a:spcBef>
              <a:spcAft>
                <a:spcPct val="0"/>
              </a:spcAft>
              <a:buFont typeface="Wingdings" panose="05000000000000000000" pitchFamily="2" charset="2"/>
              <a:buChar char="l"/>
            </a:pPr>
            <a:endParaRPr lang="en-GB" sz="2400" smtClean="0">
              <a:solidFill>
                <a:srgbClr val="000066"/>
              </a:solidFill>
            </a:endParaRPr>
          </a:p>
        </p:txBody>
      </p:sp>
      <p:sp>
        <p:nvSpPr>
          <p:cNvPr id="266269" name="Text Box 29"/>
          <p:cNvSpPr txBox="1">
            <a:spLocks noChangeArrowheads="1"/>
          </p:cNvSpPr>
          <p:nvPr userDrawn="1"/>
        </p:nvSpPr>
        <p:spPr bwMode="auto">
          <a:xfrm>
            <a:off x="896938" y="6654800"/>
            <a:ext cx="6556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fontAlgn="base">
              <a:spcBef>
                <a:spcPct val="50000"/>
              </a:spcBef>
              <a:spcAft>
                <a:spcPct val="0"/>
              </a:spcAft>
            </a:pPr>
            <a:fld id="{BBE85430-E9F0-4A93-9394-6BC96F6CEDBA}" type="slidenum">
              <a:rPr lang="en-GB" altLang="en-US" sz="1000" smtClean="0">
                <a:solidFill>
                  <a:srgbClr val="5B0091"/>
                </a:solidFill>
                <a:cs typeface="Arial" panose="020B0604020202020204" pitchFamily="34" charset="0"/>
              </a:rPr>
              <a:pPr algn="ctr" defTabSz="914400" fontAlgn="base">
                <a:spcBef>
                  <a:spcPct val="50000"/>
                </a:spcBef>
                <a:spcAft>
                  <a:spcPct val="0"/>
                </a:spcAft>
              </a:pPr>
              <a:t>‹#›</a:t>
            </a:fld>
            <a:r>
              <a:rPr lang="en-GB" altLang="en-US" sz="1000" smtClean="0">
                <a:solidFill>
                  <a:srgbClr val="5B0091"/>
                </a:solidFill>
                <a:cs typeface="Arial" panose="020B0604020202020204" pitchFamily="34" charset="0"/>
              </a:rPr>
              <a:t> of 30</a:t>
            </a:r>
          </a:p>
        </p:txBody>
      </p:sp>
      <p:pic>
        <p:nvPicPr>
          <p:cNvPr id="266270" name="Picture 30" descr="PC4_small circl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36538" y="163513"/>
            <a:ext cx="331787" cy="325437"/>
          </a:xfrm>
          <a:prstGeom prst="rect">
            <a:avLst/>
          </a:prstGeom>
          <a:noFill/>
          <a:extLst>
            <a:ext uri="{909E8E84-426E-40DD-AFC4-6F175D3DCCD1}">
              <a14:hiddenFill xmlns:a14="http://schemas.microsoft.com/office/drawing/2010/main">
                <a:solidFill>
                  <a:srgbClr val="FFFFFF"/>
                </a:solidFill>
              </a14:hiddenFill>
            </a:ext>
          </a:extLst>
        </p:spPr>
      </p:pic>
      <p:pic>
        <p:nvPicPr>
          <p:cNvPr id="266272" name="Picture 32" descr="next_btn_grey">
            <a:hlinkClick r:id="" action="ppaction://hlinkshowjump?jump=nextslide"/>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448675" y="6170613"/>
            <a:ext cx="62865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436746"/>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iming>
    <p:tnLst>
      <p:par>
        <p:cTn id="1" dur="indefinite" restart="never" nodeType="tmRoot"/>
      </p:par>
    </p:tnLst>
  </p:timing>
  <p:txStyles>
    <p:titleStyle>
      <a:lvl1pPr algn="l" rtl="0" fontAlgn="base">
        <a:spcBef>
          <a:spcPct val="0"/>
        </a:spcBef>
        <a:spcAft>
          <a:spcPct val="0"/>
        </a:spcAft>
        <a:defRPr sz="2800" b="1" kern="1200">
          <a:solidFill>
            <a:srgbClr val="CC00CC"/>
          </a:solidFill>
          <a:latin typeface="+mj-lt"/>
          <a:ea typeface="+mj-ea"/>
          <a:cs typeface="+mj-cs"/>
        </a:defRPr>
      </a:lvl1pPr>
      <a:lvl2pPr algn="l" rtl="0" fontAlgn="base">
        <a:spcBef>
          <a:spcPct val="0"/>
        </a:spcBef>
        <a:spcAft>
          <a:spcPct val="0"/>
        </a:spcAft>
        <a:defRPr sz="2800" b="1">
          <a:solidFill>
            <a:srgbClr val="CC00CC"/>
          </a:solidFill>
          <a:latin typeface="Arial" panose="020B0604020202020204" pitchFamily="34" charset="0"/>
        </a:defRPr>
      </a:lvl2pPr>
      <a:lvl3pPr algn="l" rtl="0" fontAlgn="base">
        <a:spcBef>
          <a:spcPct val="0"/>
        </a:spcBef>
        <a:spcAft>
          <a:spcPct val="0"/>
        </a:spcAft>
        <a:defRPr sz="2800" b="1">
          <a:solidFill>
            <a:srgbClr val="CC00CC"/>
          </a:solidFill>
          <a:latin typeface="Arial" panose="020B0604020202020204" pitchFamily="34" charset="0"/>
        </a:defRPr>
      </a:lvl3pPr>
      <a:lvl4pPr algn="l" rtl="0" fontAlgn="base">
        <a:spcBef>
          <a:spcPct val="0"/>
        </a:spcBef>
        <a:spcAft>
          <a:spcPct val="0"/>
        </a:spcAft>
        <a:defRPr sz="2800" b="1">
          <a:solidFill>
            <a:srgbClr val="CC00CC"/>
          </a:solidFill>
          <a:latin typeface="Arial" panose="020B0604020202020204" pitchFamily="34" charset="0"/>
        </a:defRPr>
      </a:lvl4pPr>
      <a:lvl5pPr algn="l" rtl="0" fontAlgn="base">
        <a:spcBef>
          <a:spcPct val="0"/>
        </a:spcBef>
        <a:spcAft>
          <a:spcPct val="0"/>
        </a:spcAft>
        <a:defRPr sz="2800" b="1">
          <a:solidFill>
            <a:srgbClr val="CC00CC"/>
          </a:solidFill>
          <a:latin typeface="Arial" panose="020B0604020202020204" pitchFamily="34" charset="0"/>
        </a:defRPr>
      </a:lvl5pPr>
      <a:lvl6pPr marL="457200" algn="l" rtl="0" fontAlgn="base">
        <a:spcBef>
          <a:spcPct val="0"/>
        </a:spcBef>
        <a:spcAft>
          <a:spcPct val="0"/>
        </a:spcAft>
        <a:defRPr sz="2800" b="1">
          <a:solidFill>
            <a:srgbClr val="CC00CC"/>
          </a:solidFill>
          <a:latin typeface="Arial" panose="020B0604020202020204" pitchFamily="34" charset="0"/>
        </a:defRPr>
      </a:lvl6pPr>
      <a:lvl7pPr marL="914400" algn="l" rtl="0" fontAlgn="base">
        <a:spcBef>
          <a:spcPct val="0"/>
        </a:spcBef>
        <a:spcAft>
          <a:spcPct val="0"/>
        </a:spcAft>
        <a:defRPr sz="2800" b="1">
          <a:solidFill>
            <a:srgbClr val="CC00CC"/>
          </a:solidFill>
          <a:latin typeface="Arial" panose="020B0604020202020204" pitchFamily="34" charset="0"/>
        </a:defRPr>
      </a:lvl7pPr>
      <a:lvl8pPr marL="1371600" algn="l" rtl="0" fontAlgn="base">
        <a:spcBef>
          <a:spcPct val="0"/>
        </a:spcBef>
        <a:spcAft>
          <a:spcPct val="0"/>
        </a:spcAft>
        <a:defRPr sz="2800" b="1">
          <a:solidFill>
            <a:srgbClr val="CC00CC"/>
          </a:solidFill>
          <a:latin typeface="Arial" panose="020B0604020202020204" pitchFamily="34" charset="0"/>
        </a:defRPr>
      </a:lvl8pPr>
      <a:lvl9pPr marL="1828800" algn="l" rtl="0" fontAlgn="base">
        <a:spcBef>
          <a:spcPct val="0"/>
        </a:spcBef>
        <a:spcAft>
          <a:spcPct val="0"/>
        </a:spcAft>
        <a:defRPr sz="2800" b="1">
          <a:solidFill>
            <a:srgbClr val="CC00CC"/>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overnment/uploads/system/uploads/attachment_data/file/413182/Improving_literacy_in_secondary_schools.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Developing Scientific Literacy</a:t>
            </a:r>
            <a:endParaRPr lang="en-US" dirty="0"/>
          </a:p>
        </p:txBody>
      </p:sp>
    </p:spTree>
    <p:extLst>
      <p:ext uri="{BB962C8B-B14F-4D97-AF65-F5344CB8AC3E}">
        <p14:creationId xmlns:p14="http://schemas.microsoft.com/office/powerpoint/2010/main" val="485467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1800" dirty="0" smtClean="0"/>
              <a:t>After seeing a few examples of Literacy Mats use the template to create one of your own…</a:t>
            </a:r>
          </a:p>
          <a:p>
            <a:endParaRPr lang="en-GB" sz="1800" dirty="0"/>
          </a:p>
          <a:p>
            <a:r>
              <a:rPr lang="en-GB" sz="1800" dirty="0" smtClean="0"/>
              <a:t>It could be to support:</a:t>
            </a:r>
          </a:p>
          <a:p>
            <a:pPr marL="285750" indent="-285750">
              <a:buFont typeface="Arial" panose="020B0604020202020204" pitchFamily="34" charset="0"/>
              <a:buChar char="•"/>
            </a:pPr>
            <a:r>
              <a:rPr lang="en-GB" sz="1800" dirty="0" smtClean="0"/>
              <a:t>A specific topic</a:t>
            </a:r>
          </a:p>
          <a:p>
            <a:pPr marL="285750" indent="-285750">
              <a:buFont typeface="Arial" panose="020B0604020202020204" pitchFamily="34" charset="0"/>
              <a:buChar char="•"/>
            </a:pPr>
            <a:r>
              <a:rPr lang="en-GB" sz="1800" dirty="0" smtClean="0"/>
              <a:t>Writing up an investigation</a:t>
            </a:r>
          </a:p>
          <a:p>
            <a:pPr marL="285750" indent="-285750">
              <a:buFont typeface="Arial" panose="020B0604020202020204" pitchFamily="34" charset="0"/>
              <a:buChar char="•"/>
            </a:pPr>
            <a:r>
              <a:rPr lang="en-GB" sz="1800" dirty="0" smtClean="0"/>
              <a:t>Writing a piece of extended writing</a:t>
            </a:r>
          </a:p>
          <a:p>
            <a:pPr marL="285750" indent="-285750">
              <a:buFont typeface="Arial" panose="020B0604020202020204" pitchFamily="34" charset="0"/>
              <a:buChar char="•"/>
            </a:pPr>
            <a:endParaRPr lang="en-GB" sz="1800" dirty="0" smtClean="0"/>
          </a:p>
          <a:p>
            <a:pPr marL="285750" indent="-285750">
              <a:buFont typeface="Arial" panose="020B0604020202020204" pitchFamily="34" charset="0"/>
              <a:buChar char="•"/>
            </a:pPr>
            <a:endParaRPr lang="en-GB" dirty="0"/>
          </a:p>
        </p:txBody>
      </p:sp>
      <p:sp>
        <p:nvSpPr>
          <p:cNvPr id="3" name="Title 2"/>
          <p:cNvSpPr>
            <a:spLocks noGrp="1"/>
          </p:cNvSpPr>
          <p:nvPr>
            <p:ph type="title"/>
          </p:nvPr>
        </p:nvSpPr>
        <p:spPr/>
        <p:txBody>
          <a:bodyPr/>
          <a:lstStyle/>
          <a:p>
            <a:r>
              <a:rPr lang="en-GB" dirty="0" smtClean="0"/>
              <a:t>Literacy Mat</a:t>
            </a:r>
            <a:endParaRPr lang="en-GB" dirty="0"/>
          </a:p>
        </p:txBody>
      </p:sp>
      <p:sp>
        <p:nvSpPr>
          <p:cNvPr id="4" name="Text Placeholder 3"/>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010533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1715081"/>
            <a:ext cx="10916847" cy="4460867"/>
          </a:xfrm>
        </p:spPr>
        <p:txBody>
          <a:bodyPr/>
          <a:lstStyle/>
          <a:p>
            <a:r>
              <a:rPr lang="en-US" dirty="0" smtClean="0"/>
              <a:t>Poor </a:t>
            </a:r>
            <a:r>
              <a:rPr lang="en-US" dirty="0"/>
              <a:t>use of </a:t>
            </a:r>
            <a:r>
              <a:rPr lang="en-US" b="1" dirty="0"/>
              <a:t>terminology </a:t>
            </a:r>
            <a:r>
              <a:rPr lang="en-US" dirty="0"/>
              <a:t>– (BL1HP Q4di) many students using words like treating, curing or fighting, rather than killing pathogens and in (BL1HP Q4dii) bacteria becoming immune or infections developing resistance </a:t>
            </a:r>
          </a:p>
          <a:p>
            <a:r>
              <a:rPr lang="en-US" b="1" dirty="0" smtClean="0"/>
              <a:t>Spelling </a:t>
            </a:r>
            <a:r>
              <a:rPr lang="en-US" b="1" dirty="0"/>
              <a:t>errors </a:t>
            </a:r>
            <a:r>
              <a:rPr lang="en-US" dirty="0"/>
              <a:t>– For example words such as </a:t>
            </a:r>
            <a:r>
              <a:rPr lang="en-US" dirty="0" err="1"/>
              <a:t>glygogon</a:t>
            </a:r>
            <a:r>
              <a:rPr lang="en-US" dirty="0"/>
              <a:t> or </a:t>
            </a:r>
            <a:r>
              <a:rPr lang="en-US" dirty="0" err="1"/>
              <a:t>glucogen</a:t>
            </a:r>
            <a:r>
              <a:rPr lang="en-US" dirty="0"/>
              <a:t> when describing how the body responds when the blood glucose concentration begins to decrease (BL3HP Q6b) make answers too ambiguous to award marks. </a:t>
            </a:r>
            <a:endParaRPr lang="en-US" dirty="0" smtClean="0"/>
          </a:p>
          <a:p>
            <a:r>
              <a:rPr lang="en-GB" b="1" dirty="0"/>
              <a:t>Explain questions </a:t>
            </a:r>
            <a:endParaRPr lang="en-GB" dirty="0"/>
          </a:p>
          <a:p>
            <a:r>
              <a:rPr lang="en-US" dirty="0"/>
              <a:t>In general students </a:t>
            </a:r>
            <a:r>
              <a:rPr lang="en-US" b="1" dirty="0"/>
              <a:t>did not </a:t>
            </a:r>
            <a:r>
              <a:rPr lang="en-US" b="1" dirty="0" err="1" smtClean="0"/>
              <a:t>realise</a:t>
            </a:r>
            <a:r>
              <a:rPr lang="en-US" b="1" dirty="0" smtClean="0"/>
              <a:t> </a:t>
            </a:r>
            <a:r>
              <a:rPr lang="en-US" b="1" dirty="0"/>
              <a:t>the meaning of this command word </a:t>
            </a:r>
            <a:r>
              <a:rPr lang="en-US" dirty="0"/>
              <a:t>and described rather than explained. </a:t>
            </a:r>
          </a:p>
          <a:p>
            <a:r>
              <a:rPr lang="en-US" dirty="0"/>
              <a:t>• For example in BL1FP Q2bii many students described the diagram rather than explaining and linking the information about more light being needed to allow more photosynthesis </a:t>
            </a:r>
          </a:p>
          <a:p>
            <a:r>
              <a:rPr lang="en-US" dirty="0"/>
              <a:t>• In BL3FP Q5b students quoted information from the stem without expanding on their explanation </a:t>
            </a:r>
          </a:p>
        </p:txBody>
      </p:sp>
      <p:sp>
        <p:nvSpPr>
          <p:cNvPr id="3" name="Title 2"/>
          <p:cNvSpPr>
            <a:spLocks noGrp="1"/>
          </p:cNvSpPr>
          <p:nvPr>
            <p:ph type="title"/>
          </p:nvPr>
        </p:nvSpPr>
        <p:spPr/>
        <p:txBody>
          <a:bodyPr/>
          <a:lstStyle/>
          <a:p>
            <a:r>
              <a:rPr lang="en-GB" dirty="0" smtClean="0"/>
              <a:t>Exam </a:t>
            </a:r>
            <a:r>
              <a:rPr lang="en-GB" dirty="0"/>
              <a:t>board quotes AQA Biology Higher  </a:t>
            </a:r>
            <a:r>
              <a:rPr lang="en-GB" b="1" dirty="0"/>
              <a:t>2014 </a:t>
            </a:r>
            <a:endParaRPr lang="en-GB" dirty="0"/>
          </a:p>
        </p:txBody>
      </p:sp>
      <p:sp>
        <p:nvSpPr>
          <p:cNvPr id="4" name="Text Placeholder 3"/>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4254818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6" y="1715081"/>
            <a:ext cx="8893174" cy="4218167"/>
          </a:xfrm>
        </p:spPr>
        <p:txBody>
          <a:bodyPr/>
          <a:lstStyle/>
          <a:p>
            <a:r>
              <a:rPr lang="en-GB" b="1" dirty="0"/>
              <a:t>Experimental skills </a:t>
            </a:r>
            <a:endParaRPr lang="en-GB" dirty="0"/>
          </a:p>
          <a:p>
            <a:r>
              <a:rPr lang="en-US" dirty="0"/>
              <a:t>• When asked to write</a:t>
            </a:r>
            <a:r>
              <a:rPr lang="en-US" b="1" dirty="0"/>
              <a:t> conclusions </a:t>
            </a:r>
            <a:r>
              <a:rPr lang="en-US" dirty="0"/>
              <a:t>that could be made from a paper chromatography experiment, some students simply wrote </a:t>
            </a:r>
            <a:r>
              <a:rPr lang="en-US" b="1" dirty="0"/>
              <a:t>observations </a:t>
            </a:r>
            <a:r>
              <a:rPr lang="en-US" dirty="0"/>
              <a:t>(CH2HP Q6b). </a:t>
            </a:r>
            <a:endParaRPr lang="en-US" dirty="0" smtClean="0"/>
          </a:p>
          <a:p>
            <a:endParaRPr lang="en-GB" dirty="0"/>
          </a:p>
          <a:p>
            <a:r>
              <a:rPr lang="en-US" dirty="0"/>
              <a:t>When asked </a:t>
            </a:r>
            <a:r>
              <a:rPr lang="en-US" b="1" dirty="0"/>
              <a:t>to explain, </a:t>
            </a:r>
            <a:r>
              <a:rPr lang="en-US" dirty="0"/>
              <a:t>many students simply </a:t>
            </a:r>
            <a:r>
              <a:rPr lang="en-US" b="1" dirty="0"/>
              <a:t>recalled facts </a:t>
            </a:r>
            <a:r>
              <a:rPr lang="en-US" dirty="0"/>
              <a:t>without explaining why they are important. When asked why iodine does not react with sodium bromide solution, many simply referred to the positions of elements in Group 7 of the Periodic table, without answering why a reaction would not take place (CH3FP Q1dii).</a:t>
            </a:r>
          </a:p>
          <a:p>
            <a:endParaRPr lang="en-GB" dirty="0"/>
          </a:p>
          <a:p>
            <a:r>
              <a:rPr lang="en-US" dirty="0"/>
              <a:t>Students used imprecise language to describe the shape of a graph, rather than the relationship that the graph represented (CH3FP Q4b). </a:t>
            </a:r>
          </a:p>
          <a:p>
            <a:endParaRPr lang="en-US" dirty="0"/>
          </a:p>
        </p:txBody>
      </p:sp>
      <p:sp>
        <p:nvSpPr>
          <p:cNvPr id="3" name="Title 2"/>
          <p:cNvSpPr>
            <a:spLocks noGrp="1"/>
          </p:cNvSpPr>
          <p:nvPr>
            <p:ph type="title"/>
          </p:nvPr>
        </p:nvSpPr>
        <p:spPr/>
        <p:txBody>
          <a:bodyPr/>
          <a:lstStyle/>
          <a:p>
            <a:r>
              <a:rPr lang="en-GB" dirty="0" smtClean="0"/>
              <a:t>Examiner report  AQA Chemistry 2014</a:t>
            </a:r>
            <a:endParaRPr lang="en-GB" dirty="0"/>
          </a:p>
        </p:txBody>
      </p:sp>
      <p:sp>
        <p:nvSpPr>
          <p:cNvPr id="4" name="Text Placeholder 3"/>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643283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dirty="0"/>
          </a:p>
        </p:txBody>
      </p:sp>
      <p:sp>
        <p:nvSpPr>
          <p:cNvPr id="3" name="Title 2"/>
          <p:cNvSpPr>
            <a:spLocks noGrp="1"/>
          </p:cNvSpPr>
          <p:nvPr>
            <p:ph type="title"/>
          </p:nvPr>
        </p:nvSpPr>
        <p:spPr/>
        <p:txBody>
          <a:bodyPr/>
          <a:lstStyle/>
          <a:p>
            <a:r>
              <a:rPr lang="en-GB" dirty="0" smtClean="0"/>
              <a:t>Command words</a:t>
            </a:r>
            <a:endParaRPr lang="en-GB" dirty="0"/>
          </a:p>
        </p:txBody>
      </p:sp>
      <p:sp>
        <p:nvSpPr>
          <p:cNvPr id="4" name="Text Placeholder 3"/>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4207651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TELEPHONE</a:t>
            </a:r>
          </a:p>
        </p:txBody>
      </p:sp>
      <p:sp>
        <p:nvSpPr>
          <p:cNvPr id="3" name="Text Placeholder 2"/>
          <p:cNvSpPr>
            <a:spLocks noGrp="1"/>
          </p:cNvSpPr>
          <p:nvPr>
            <p:ph type="body" sz="quarter" idx="12"/>
          </p:nvPr>
        </p:nvSpPr>
        <p:spPr/>
        <p:txBody>
          <a:bodyPr/>
          <a:lstStyle/>
          <a:p>
            <a:r>
              <a:rPr lang="en-US" dirty="0"/>
              <a:t>EMAIL  </a:t>
            </a:r>
          </a:p>
          <a:p>
            <a:endParaRPr lang="en-US" dirty="0"/>
          </a:p>
        </p:txBody>
      </p:sp>
      <p:sp>
        <p:nvSpPr>
          <p:cNvPr id="4" name="Text Placeholder 3"/>
          <p:cNvSpPr>
            <a:spLocks noGrp="1"/>
          </p:cNvSpPr>
          <p:nvPr>
            <p:ph type="body" sz="quarter" idx="13"/>
          </p:nvPr>
        </p:nvSpPr>
        <p:spPr/>
        <p:txBody>
          <a:bodyPr/>
          <a:lstStyle/>
          <a:p>
            <a:r>
              <a:rPr lang="en-US" dirty="0"/>
              <a:t>01423 206200 </a:t>
            </a:r>
          </a:p>
        </p:txBody>
      </p:sp>
      <p:sp>
        <p:nvSpPr>
          <p:cNvPr id="5" name="Text Placeholder 4"/>
          <p:cNvSpPr>
            <a:spLocks noGrp="1"/>
          </p:cNvSpPr>
          <p:nvPr>
            <p:ph type="body" sz="quarter" idx="14"/>
          </p:nvPr>
        </p:nvSpPr>
        <p:spPr/>
        <p:txBody>
          <a:bodyPr/>
          <a:lstStyle/>
          <a:p>
            <a:r>
              <a:rPr lang="en-US" dirty="0" err="1"/>
              <a:t>admin@smart-learning.co.uk</a:t>
            </a:r>
            <a:endParaRPr lang="en-US" dirty="0"/>
          </a:p>
          <a:p>
            <a:r>
              <a:rPr lang="en-US" dirty="0"/>
              <a:t> </a:t>
            </a:r>
          </a:p>
          <a:p>
            <a:r>
              <a:rPr lang="en-US" dirty="0"/>
              <a:t> </a:t>
            </a:r>
          </a:p>
          <a:p>
            <a:r>
              <a:rPr lang="en-US" dirty="0"/>
              <a:t> </a:t>
            </a:r>
          </a:p>
        </p:txBody>
      </p:sp>
      <p:sp>
        <p:nvSpPr>
          <p:cNvPr id="6" name="Text Placeholder 5"/>
          <p:cNvSpPr>
            <a:spLocks noGrp="1"/>
          </p:cNvSpPr>
          <p:nvPr>
            <p:ph type="body" sz="quarter" idx="15"/>
          </p:nvPr>
        </p:nvSpPr>
        <p:spPr/>
        <p:txBody>
          <a:bodyPr/>
          <a:lstStyle/>
          <a:p>
            <a:r>
              <a:rPr lang="en-US" dirty="0"/>
              <a:t>TWITTER</a:t>
            </a:r>
          </a:p>
          <a:p>
            <a:r>
              <a:rPr lang="en-US" dirty="0"/>
              <a:t> </a:t>
            </a:r>
          </a:p>
          <a:p>
            <a:r>
              <a:rPr lang="en-US" dirty="0"/>
              <a:t> </a:t>
            </a:r>
          </a:p>
          <a:p>
            <a:r>
              <a:rPr lang="en-US" dirty="0"/>
              <a:t> </a:t>
            </a:r>
          </a:p>
          <a:p>
            <a:endParaRPr lang="en-US" dirty="0"/>
          </a:p>
        </p:txBody>
      </p:sp>
      <p:sp>
        <p:nvSpPr>
          <p:cNvPr id="7" name="Text Placeholder 6"/>
          <p:cNvSpPr>
            <a:spLocks noGrp="1"/>
          </p:cNvSpPr>
          <p:nvPr>
            <p:ph type="body" sz="quarter" idx="16"/>
          </p:nvPr>
        </p:nvSpPr>
        <p:spPr/>
        <p:txBody>
          <a:bodyPr/>
          <a:lstStyle/>
          <a:p>
            <a:r>
              <a:rPr lang="en-US" dirty="0"/>
              <a:t>@smartlearning </a:t>
            </a:r>
            <a:br>
              <a:rPr lang="en-US" dirty="0"/>
            </a:br>
            <a:r>
              <a:rPr lang="en-US" dirty="0"/>
              <a:t>@smartsci </a:t>
            </a:r>
            <a:br>
              <a:rPr lang="en-US" dirty="0"/>
            </a:br>
            <a:r>
              <a:rPr lang="en-US" dirty="0"/>
              <a:t>@smartenglishsl</a:t>
            </a:r>
          </a:p>
          <a:p>
            <a:r>
              <a:rPr lang="en-US" dirty="0"/>
              <a:t> </a:t>
            </a:r>
          </a:p>
          <a:p>
            <a:r>
              <a:rPr lang="en-US" dirty="0"/>
              <a:t> </a:t>
            </a:r>
          </a:p>
          <a:p>
            <a:r>
              <a:rPr lang="en-US" dirty="0"/>
              <a:t> </a:t>
            </a:r>
          </a:p>
        </p:txBody>
      </p:sp>
      <p:sp>
        <p:nvSpPr>
          <p:cNvPr id="8" name="Text Placeholder 7"/>
          <p:cNvSpPr>
            <a:spLocks noGrp="1"/>
          </p:cNvSpPr>
          <p:nvPr>
            <p:ph type="body" sz="quarter" idx="17"/>
          </p:nvPr>
        </p:nvSpPr>
        <p:spPr/>
        <p:txBody>
          <a:bodyPr/>
          <a:lstStyle/>
          <a:p>
            <a:r>
              <a:rPr lang="en-US" dirty="0"/>
              <a:t>ADDRESS</a:t>
            </a:r>
          </a:p>
        </p:txBody>
      </p:sp>
      <p:sp>
        <p:nvSpPr>
          <p:cNvPr id="9" name="Text Placeholder 8"/>
          <p:cNvSpPr>
            <a:spLocks noGrp="1"/>
          </p:cNvSpPr>
          <p:nvPr>
            <p:ph type="body" sz="quarter" idx="18"/>
          </p:nvPr>
        </p:nvSpPr>
        <p:spPr/>
        <p:txBody>
          <a:bodyPr/>
          <a:lstStyle/>
          <a:p>
            <a:r>
              <a:rPr lang="en-US" dirty="0"/>
              <a:t>Smart Learning Ltd</a:t>
            </a:r>
            <a:br>
              <a:rPr lang="en-US" dirty="0"/>
            </a:br>
            <a:r>
              <a:rPr lang="en-US" dirty="0"/>
              <a:t>Unit 4A </a:t>
            </a:r>
            <a:br>
              <a:rPr lang="en-US" dirty="0"/>
            </a:br>
            <a:r>
              <a:rPr lang="en-US" dirty="0"/>
              <a:t>Follifoot Ridge Business Park</a:t>
            </a:r>
            <a:br>
              <a:rPr lang="en-US" dirty="0"/>
            </a:br>
            <a:r>
              <a:rPr lang="en-US" dirty="0"/>
              <a:t>Pannal Road, Harrogate, HG3 1DP</a:t>
            </a:r>
          </a:p>
          <a:p>
            <a:r>
              <a:rPr lang="en-US" dirty="0"/>
              <a:t> </a:t>
            </a:r>
          </a:p>
          <a:p>
            <a:r>
              <a:rPr lang="en-US" dirty="0"/>
              <a:t> </a:t>
            </a:r>
          </a:p>
          <a:p>
            <a:r>
              <a:rPr lang="en-US" dirty="0"/>
              <a:t> </a:t>
            </a:r>
          </a:p>
          <a:p>
            <a:endParaRPr lang="en-US" dirty="0"/>
          </a:p>
        </p:txBody>
      </p:sp>
    </p:spTree>
    <p:extLst>
      <p:ext uri="{BB962C8B-B14F-4D97-AF65-F5344CB8AC3E}">
        <p14:creationId xmlns:p14="http://schemas.microsoft.com/office/powerpoint/2010/main" val="627238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48535"/>
                </a:solidFill>
                <a:latin typeface="Impact"/>
                <a:cs typeface="Impact"/>
              </a:rPr>
              <a:t>Session</a:t>
            </a:r>
            <a:r>
              <a:rPr lang="en-GB" dirty="0" smtClean="0">
                <a:solidFill>
                  <a:srgbClr val="FFC000"/>
                </a:solidFill>
                <a:latin typeface="Impact"/>
                <a:cs typeface="Impact"/>
              </a:rPr>
              <a:t> </a:t>
            </a:r>
            <a:r>
              <a:rPr lang="en-GB" dirty="0" smtClean="0">
                <a:solidFill>
                  <a:srgbClr val="F48535"/>
                </a:solidFill>
                <a:latin typeface="Impact"/>
                <a:cs typeface="Impact"/>
              </a:rPr>
              <a:t>Aims</a:t>
            </a:r>
            <a:endParaRPr lang="en-GB" dirty="0">
              <a:solidFill>
                <a:srgbClr val="F48535"/>
              </a:solidFill>
              <a:latin typeface="Impact"/>
              <a:cs typeface="Impact"/>
            </a:endParaRPr>
          </a:p>
        </p:txBody>
      </p:sp>
      <p:sp>
        <p:nvSpPr>
          <p:cNvPr id="3" name="Text Placeholder 2"/>
          <p:cNvSpPr>
            <a:spLocks noGrp="1"/>
          </p:cNvSpPr>
          <p:nvPr>
            <p:ph type="body" sz="quarter" idx="10"/>
          </p:nvPr>
        </p:nvSpPr>
        <p:spPr/>
        <p:txBody>
          <a:bodyPr/>
          <a:lstStyle/>
          <a:p>
            <a:pPr marL="285750" indent="-285750">
              <a:buFont typeface="Arial" panose="020B0604020202020204" pitchFamily="34" charset="0"/>
              <a:buChar char="•"/>
            </a:pPr>
            <a:r>
              <a:rPr lang="en-GB" sz="1800" dirty="0" smtClean="0"/>
              <a:t>Identify challenges associated with integrating literacy into science lessons</a:t>
            </a:r>
          </a:p>
          <a:p>
            <a:pPr marL="285750" indent="-285750">
              <a:buFont typeface="Arial" panose="020B0604020202020204" pitchFamily="34" charset="0"/>
              <a:buChar char="•"/>
            </a:pPr>
            <a:r>
              <a:rPr lang="en-GB" sz="1800" dirty="0" smtClean="0"/>
              <a:t>Explore strategies and resources for supporting the development of literacy within science</a:t>
            </a:r>
            <a:endParaRPr lang="en-GB" sz="1800" dirty="0"/>
          </a:p>
        </p:txBody>
      </p:sp>
    </p:spTree>
    <p:extLst>
      <p:ext uri="{BB962C8B-B14F-4D97-AF65-F5344CB8AC3E}">
        <p14:creationId xmlns:p14="http://schemas.microsoft.com/office/powerpoint/2010/main" val="2568816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Numbered heads</a:t>
            </a:r>
            <a:endParaRPr lang="en-GB" dirty="0"/>
          </a:p>
        </p:txBody>
      </p:sp>
      <p:sp>
        <p:nvSpPr>
          <p:cNvPr id="3" name="Text Placeholder 2"/>
          <p:cNvSpPr>
            <a:spLocks noGrp="1"/>
          </p:cNvSpPr>
          <p:nvPr>
            <p:ph type="body" sz="quarter" idx="10"/>
          </p:nvPr>
        </p:nvSpPr>
        <p:spPr>
          <a:xfrm>
            <a:off x="2420819" y="1715081"/>
            <a:ext cx="8805863" cy="3495055"/>
          </a:xfrm>
        </p:spPr>
        <p:txBody>
          <a:bodyPr/>
          <a:lstStyle/>
          <a:p>
            <a:pPr marL="285750" indent="-285750">
              <a:buFont typeface="Arial" panose="020B0604020202020204" pitchFamily="34" charset="0"/>
              <a:buChar char="•"/>
            </a:pPr>
            <a:r>
              <a:rPr lang="en-GB" sz="1800" b="1" dirty="0" smtClean="0"/>
              <a:t>Number yourselves 1 to 4</a:t>
            </a:r>
          </a:p>
          <a:p>
            <a:pPr marL="285750" indent="-285750">
              <a:buFont typeface="Arial" panose="020B0604020202020204" pitchFamily="34" charset="0"/>
              <a:buChar char="•"/>
            </a:pPr>
            <a:r>
              <a:rPr lang="en-GB" sz="1800" b="1" dirty="0" smtClean="0"/>
              <a:t>You have 1 minute reading time</a:t>
            </a:r>
          </a:p>
          <a:p>
            <a:pPr marL="285750" indent="-285750">
              <a:buFont typeface="Arial" panose="020B0604020202020204" pitchFamily="34" charset="0"/>
              <a:buChar char="•"/>
            </a:pPr>
            <a:r>
              <a:rPr lang="en-GB" sz="1800" b="1" dirty="0" smtClean="0"/>
              <a:t>1 minute thinking time to summarise the key points</a:t>
            </a:r>
          </a:p>
          <a:p>
            <a:pPr marL="285750" indent="-285750">
              <a:buFont typeface="Arial" panose="020B0604020202020204" pitchFamily="34" charset="0"/>
              <a:buChar char="•"/>
            </a:pPr>
            <a:r>
              <a:rPr lang="en-GB" sz="1800" b="1" dirty="0" smtClean="0"/>
              <a:t>2 minutes to stand up, share points and decide the order</a:t>
            </a:r>
          </a:p>
          <a:p>
            <a:pPr marL="285750" indent="-285750">
              <a:buFont typeface="Arial" panose="020B0604020202020204" pitchFamily="34" charset="0"/>
              <a:buChar char="•"/>
            </a:pPr>
            <a:r>
              <a:rPr lang="en-GB" sz="1800" b="1" dirty="0" smtClean="0"/>
              <a:t>1 minute to write a sentence to summarise each section</a:t>
            </a:r>
          </a:p>
          <a:p>
            <a:pPr marL="285750" indent="-285750">
              <a:buFont typeface="Arial" panose="020B0604020202020204" pitchFamily="34" charset="0"/>
              <a:buChar char="•"/>
            </a:pPr>
            <a:r>
              <a:rPr lang="en-GB" sz="1800" b="1" dirty="0" smtClean="0"/>
              <a:t>A numbered person will be chosen randomly to share your ideas</a:t>
            </a:r>
          </a:p>
          <a:p>
            <a:endParaRPr lang="en-GB" dirty="0" smtClean="0"/>
          </a:p>
          <a:p>
            <a:endParaRPr lang="en-GB" dirty="0" smtClean="0"/>
          </a:p>
        </p:txBody>
      </p:sp>
    </p:spTree>
    <p:extLst>
      <p:ext uri="{BB962C8B-B14F-4D97-AF65-F5344CB8AC3E}">
        <p14:creationId xmlns:p14="http://schemas.microsoft.com/office/powerpoint/2010/main" val="122514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 A C B</a:t>
            </a:r>
          </a:p>
        </p:txBody>
      </p:sp>
      <p:sp>
        <p:nvSpPr>
          <p:cNvPr id="3" name="Text Placeholder 2"/>
          <p:cNvSpPr>
            <a:spLocks noGrp="1"/>
          </p:cNvSpPr>
          <p:nvPr>
            <p:ph type="body" sz="quarter" idx="10"/>
          </p:nvPr>
        </p:nvSpPr>
        <p:spPr/>
        <p:txBody>
          <a:bodyPr/>
          <a:lstStyle/>
          <a:p>
            <a:endParaRPr lang="en-GB" sz="1600" dirty="0"/>
          </a:p>
          <a:p>
            <a:r>
              <a:rPr lang="en-US" sz="1600" b="1" dirty="0" smtClean="0"/>
              <a:t>Improving </a:t>
            </a:r>
            <a:r>
              <a:rPr lang="en-US" sz="1600" b="1" dirty="0"/>
              <a:t>literacy in secondary schools: a shared </a:t>
            </a:r>
            <a:r>
              <a:rPr lang="en-US" sz="1600" b="1" dirty="0" smtClean="0"/>
              <a:t>responsibility (OFSTED, 2013)</a:t>
            </a:r>
          </a:p>
          <a:p>
            <a:endParaRPr lang="en-GB" dirty="0"/>
          </a:p>
          <a:p>
            <a:r>
              <a:rPr lang="en-GB" dirty="0">
                <a:hlinkClick r:id="rId3"/>
              </a:rPr>
              <a:t>https://</a:t>
            </a:r>
            <a:r>
              <a:rPr lang="en-GB" dirty="0" smtClean="0">
                <a:hlinkClick r:id="rId3"/>
              </a:rPr>
              <a:t>www.gov.uk/government/uploads/system/uploads/attachment_data/file/413182/Improving_literacy_in_secondary_schools.pdf</a:t>
            </a:r>
            <a:endParaRPr lang="en-GB" dirty="0" smtClean="0"/>
          </a:p>
          <a:p>
            <a:endParaRPr lang="en-GB" dirty="0"/>
          </a:p>
        </p:txBody>
      </p:sp>
    </p:spTree>
    <p:extLst>
      <p:ext uri="{BB962C8B-B14F-4D97-AF65-F5344CB8AC3E}">
        <p14:creationId xmlns:p14="http://schemas.microsoft.com/office/powerpoint/2010/main" val="1791871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5992" y="434610"/>
            <a:ext cx="7886700" cy="772012"/>
          </a:xfrm>
          <a:prstGeom prst="rect">
            <a:avLst/>
          </a:prstGeom>
        </p:spPr>
        <p:txBody>
          <a:bodyPr lIns="0" anchor="b" anchorCtr="0"/>
          <a:lstStyle>
            <a:lvl1pPr algn="l" defTabSz="457200" rtl="0" eaLnBrk="1" latinLnBrk="0" hangingPunct="1">
              <a:spcBef>
                <a:spcPct val="0"/>
              </a:spcBef>
              <a:buNone/>
              <a:defRPr sz="3200" b="0" i="0" kern="1200">
                <a:solidFill>
                  <a:schemeClr val="bg1"/>
                </a:solidFill>
                <a:latin typeface="Impact"/>
                <a:ea typeface="+mj-ea"/>
                <a:cs typeface="Impact"/>
              </a:defRPr>
            </a:lvl1pPr>
          </a:lstStyle>
          <a:p>
            <a:r>
              <a:rPr lang="en-GB" dirty="0" smtClean="0">
                <a:solidFill>
                  <a:srgbClr val="F48535"/>
                </a:solidFill>
              </a:rPr>
              <a:t>Challenge</a:t>
            </a:r>
            <a:endParaRPr lang="en-GB" dirty="0">
              <a:solidFill>
                <a:srgbClr val="F48535"/>
              </a:solidFill>
            </a:endParaRPr>
          </a:p>
        </p:txBody>
      </p:sp>
      <p:sp>
        <p:nvSpPr>
          <p:cNvPr id="5" name="TextBox 4"/>
          <p:cNvSpPr txBox="1"/>
          <p:nvPr/>
        </p:nvSpPr>
        <p:spPr>
          <a:xfrm>
            <a:off x="181419" y="1572438"/>
            <a:ext cx="8294859" cy="1477328"/>
          </a:xfrm>
          <a:prstGeom prst="rect">
            <a:avLst/>
          </a:prstGeom>
          <a:noFill/>
        </p:spPr>
        <p:txBody>
          <a:bodyPr wrap="square" rtlCol="0">
            <a:spAutoFit/>
          </a:bodyPr>
          <a:lstStyle/>
          <a:p>
            <a:r>
              <a:rPr lang="en-GB" dirty="0"/>
              <a:t>Think about your own </a:t>
            </a:r>
            <a:r>
              <a:rPr lang="en-GB" dirty="0" smtClean="0"/>
              <a:t>practice</a:t>
            </a:r>
            <a:r>
              <a:rPr lang="is-IS" dirty="0" smtClean="0"/>
              <a:t>… </a:t>
            </a:r>
          </a:p>
          <a:p>
            <a:endParaRPr lang="en-GB" dirty="0"/>
          </a:p>
          <a:p>
            <a:r>
              <a:rPr lang="en-GB" dirty="0"/>
              <a:t>W</a:t>
            </a:r>
            <a:r>
              <a:rPr lang="en-GB" dirty="0" smtClean="0"/>
              <a:t>hat </a:t>
            </a:r>
            <a:r>
              <a:rPr lang="en-GB" dirty="0"/>
              <a:t>challenges stand in the way </a:t>
            </a:r>
            <a:r>
              <a:rPr lang="en-GB" dirty="0" smtClean="0"/>
              <a:t>of integrating literacy in </a:t>
            </a:r>
            <a:r>
              <a:rPr lang="en-GB" dirty="0"/>
              <a:t>science lessons</a:t>
            </a:r>
            <a:r>
              <a:rPr lang="en-GB" dirty="0" smtClean="0"/>
              <a:t>?</a:t>
            </a:r>
          </a:p>
          <a:p>
            <a:endParaRPr lang="en-GB" dirty="0"/>
          </a:p>
          <a:p>
            <a:r>
              <a:rPr lang="en-GB" dirty="0" smtClean="0"/>
              <a:t>Discuss and list as a group. </a:t>
            </a:r>
          </a:p>
        </p:txBody>
      </p:sp>
      <p:sp>
        <p:nvSpPr>
          <p:cNvPr id="7" name="Oval Callout 6"/>
          <p:cNvSpPr/>
          <p:nvPr/>
        </p:nvSpPr>
        <p:spPr>
          <a:xfrm>
            <a:off x="3471078" y="3563687"/>
            <a:ext cx="1845128" cy="1183821"/>
          </a:xfrm>
          <a:prstGeom prst="wedgeEllipseCallout">
            <a:avLst/>
          </a:prstGeom>
          <a:solidFill>
            <a:srgbClr val="15AC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8" name="Rounded Rectangular Callout 7"/>
          <p:cNvSpPr/>
          <p:nvPr/>
        </p:nvSpPr>
        <p:spPr>
          <a:xfrm>
            <a:off x="846574" y="3692343"/>
            <a:ext cx="1534886" cy="1186850"/>
          </a:xfrm>
          <a:prstGeom prst="wedgeRoundRect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9" name="Cloud Callout 8"/>
          <p:cNvSpPr/>
          <p:nvPr/>
        </p:nvSpPr>
        <p:spPr>
          <a:xfrm>
            <a:off x="6405824" y="3471906"/>
            <a:ext cx="1641022" cy="1407287"/>
          </a:xfrm>
          <a:prstGeom prst="cloudCallout">
            <a:avLst/>
          </a:prstGeom>
          <a:solidFill>
            <a:srgbClr val="EC008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Tree>
    <p:extLst>
      <p:ext uri="{BB962C8B-B14F-4D97-AF65-F5344CB8AC3E}">
        <p14:creationId xmlns:p14="http://schemas.microsoft.com/office/powerpoint/2010/main" val="4253009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Collaborate with the English department</a:t>
            </a:r>
            <a:endParaRPr lang="en-GB" dirty="0"/>
          </a:p>
        </p:txBody>
      </p:sp>
      <p:sp>
        <p:nvSpPr>
          <p:cNvPr id="3" name="Text Placeholder 2"/>
          <p:cNvSpPr>
            <a:spLocks noGrp="1"/>
          </p:cNvSpPr>
          <p:nvPr>
            <p:ph type="body" sz="quarter" idx="10"/>
          </p:nvPr>
        </p:nvSpPr>
        <p:spPr>
          <a:xfrm>
            <a:off x="250825" y="1715081"/>
            <a:ext cx="8838584" cy="3495055"/>
          </a:xfrm>
        </p:spPr>
        <p:txBody>
          <a:bodyPr/>
          <a:lstStyle/>
          <a:p>
            <a:pPr marL="285750" indent="-285750">
              <a:buFont typeface="Arial" panose="020B0604020202020204" pitchFamily="34" charset="0"/>
              <a:buChar char="•"/>
            </a:pPr>
            <a:r>
              <a:rPr lang="en-GB" sz="1800" dirty="0" smtClean="0"/>
              <a:t>Talk with the English department. What strategies do they use to develop and support writing?</a:t>
            </a:r>
          </a:p>
          <a:p>
            <a:pPr marL="285750" indent="-285750">
              <a:buFont typeface="Arial" panose="020B0604020202020204" pitchFamily="34" charset="0"/>
              <a:buChar char="•"/>
            </a:pPr>
            <a:r>
              <a:rPr lang="en-GB" sz="1800" dirty="0" smtClean="0"/>
              <a:t>Can they be adopted in science for mutual reinforcement?</a:t>
            </a:r>
          </a:p>
          <a:p>
            <a:pPr marL="285750" indent="-285750">
              <a:buFont typeface="Arial" panose="020B0604020202020204" pitchFamily="34" charset="0"/>
              <a:buChar char="•"/>
            </a:pPr>
            <a:endParaRPr lang="en-GB" dirty="0"/>
          </a:p>
        </p:txBody>
      </p:sp>
      <p:sp>
        <p:nvSpPr>
          <p:cNvPr id="4" name="TextBox 3"/>
          <p:cNvSpPr txBox="1"/>
          <p:nvPr/>
        </p:nvSpPr>
        <p:spPr>
          <a:xfrm>
            <a:off x="5432399" y="1715081"/>
            <a:ext cx="3424997" cy="2554545"/>
          </a:xfrm>
          <a:prstGeom prst="rect">
            <a:avLst/>
          </a:prstGeom>
          <a:noFill/>
        </p:spPr>
        <p:txBody>
          <a:bodyPr wrap="square" rtlCol="0">
            <a:spAutoFit/>
          </a:bodyPr>
          <a:lstStyle/>
          <a:p>
            <a:r>
              <a:rPr lang="en-GB" sz="3200" dirty="0" smtClean="0"/>
              <a:t>Remember to </a:t>
            </a:r>
            <a:r>
              <a:rPr lang="en-GB" sz="3200" b="1" dirty="0" smtClean="0">
                <a:solidFill>
                  <a:srgbClr val="FF0000"/>
                </a:solidFill>
              </a:rPr>
              <a:t>PEE</a:t>
            </a:r>
            <a:r>
              <a:rPr lang="en-GB" sz="3200" dirty="0" smtClean="0"/>
              <a:t>!</a:t>
            </a:r>
          </a:p>
          <a:p>
            <a:r>
              <a:rPr lang="en-GB" sz="3200" b="1" dirty="0" smtClean="0"/>
              <a:t>Point</a:t>
            </a:r>
          </a:p>
          <a:p>
            <a:r>
              <a:rPr lang="en-GB" sz="3200" b="1" dirty="0" smtClean="0"/>
              <a:t>Evidence</a:t>
            </a:r>
          </a:p>
          <a:p>
            <a:r>
              <a:rPr lang="en-GB" sz="3200" b="1" dirty="0" smtClean="0"/>
              <a:t>Explain</a:t>
            </a:r>
          </a:p>
          <a:p>
            <a:r>
              <a:rPr lang="en-GB" sz="3200" b="1" dirty="0" smtClean="0"/>
              <a:t>(Link)</a:t>
            </a:r>
          </a:p>
        </p:txBody>
      </p:sp>
      <p:sp>
        <p:nvSpPr>
          <p:cNvPr id="5" name="TextBox 4"/>
          <p:cNvSpPr txBox="1"/>
          <p:nvPr/>
        </p:nvSpPr>
        <p:spPr>
          <a:xfrm>
            <a:off x="2047164" y="3462608"/>
            <a:ext cx="3275463" cy="1631216"/>
          </a:xfrm>
          <a:prstGeom prst="rect">
            <a:avLst/>
          </a:prstGeom>
          <a:noFill/>
        </p:spPr>
        <p:txBody>
          <a:bodyPr wrap="square" rtlCol="0">
            <a:spAutoFit/>
          </a:bodyPr>
          <a:lstStyle/>
          <a:p>
            <a:r>
              <a:rPr lang="en-GB" sz="2000" b="1" dirty="0" smtClean="0">
                <a:solidFill>
                  <a:srgbClr val="FF0000"/>
                </a:solidFill>
              </a:rPr>
              <a:t>VCOP</a:t>
            </a:r>
          </a:p>
          <a:p>
            <a:r>
              <a:rPr lang="en-GB" sz="2000" b="1" dirty="0" smtClean="0"/>
              <a:t>Vocabulary</a:t>
            </a:r>
          </a:p>
          <a:p>
            <a:r>
              <a:rPr lang="en-GB" sz="2000" b="1" dirty="0" smtClean="0"/>
              <a:t>Connectives</a:t>
            </a:r>
          </a:p>
          <a:p>
            <a:r>
              <a:rPr lang="en-GB" sz="2000" b="1" dirty="0" smtClean="0"/>
              <a:t>Openers</a:t>
            </a:r>
          </a:p>
          <a:p>
            <a:r>
              <a:rPr lang="en-GB" sz="2000" b="1" dirty="0" smtClean="0"/>
              <a:t>Punctuation</a:t>
            </a:r>
            <a:endParaRPr lang="en-GB" sz="2000" b="1" dirty="0"/>
          </a:p>
        </p:txBody>
      </p:sp>
    </p:spTree>
    <p:extLst>
      <p:ext uri="{BB962C8B-B14F-4D97-AF65-F5344CB8AC3E}">
        <p14:creationId xmlns:p14="http://schemas.microsoft.com/office/powerpoint/2010/main" val="381740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6" y="1715081"/>
            <a:ext cx="11076816" cy="4218167"/>
          </a:xfrm>
        </p:spPr>
        <p:txBody>
          <a:bodyPr/>
          <a:lstStyle/>
          <a:p>
            <a:pPr marL="285750" indent="-285750">
              <a:buFont typeface="Arial" panose="020B0604020202020204" pitchFamily="34" charset="0"/>
              <a:buChar char="•"/>
            </a:pPr>
            <a:r>
              <a:rPr lang="en-GB" sz="2000" dirty="0" smtClean="0"/>
              <a:t>Create key word activities for each topic</a:t>
            </a:r>
          </a:p>
          <a:p>
            <a:pPr marL="285750" indent="-285750">
              <a:buFont typeface="Arial" panose="020B0604020202020204" pitchFamily="34" charset="0"/>
              <a:buChar char="•"/>
            </a:pPr>
            <a:r>
              <a:rPr lang="en-GB" sz="2000" dirty="0" smtClean="0"/>
              <a:t>One off task, which if split amongst the department isn’t too onerous</a:t>
            </a:r>
          </a:p>
          <a:p>
            <a:pPr marL="285750" indent="-285750">
              <a:buFont typeface="Arial" panose="020B0604020202020204" pitchFamily="34" charset="0"/>
              <a:buChar char="•"/>
            </a:pPr>
            <a:r>
              <a:rPr lang="en-GB" sz="2000" dirty="0" smtClean="0"/>
              <a:t>Could be printable or projectable</a:t>
            </a:r>
          </a:p>
          <a:p>
            <a:endParaRPr lang="en-GB" dirty="0"/>
          </a:p>
        </p:txBody>
      </p:sp>
      <p:sp>
        <p:nvSpPr>
          <p:cNvPr id="3" name="Title 2"/>
          <p:cNvSpPr>
            <a:spLocks noGrp="1"/>
          </p:cNvSpPr>
          <p:nvPr>
            <p:ph type="title"/>
          </p:nvPr>
        </p:nvSpPr>
        <p:spPr/>
        <p:txBody>
          <a:bodyPr/>
          <a:lstStyle/>
          <a:p>
            <a:r>
              <a:rPr lang="en-GB" dirty="0" smtClean="0"/>
              <a:t>Word activities for each topic</a:t>
            </a:r>
            <a:endParaRPr lang="en-GB" dirty="0"/>
          </a:p>
        </p:txBody>
      </p:sp>
      <p:sp>
        <p:nvSpPr>
          <p:cNvPr id="4" name="Text Placeholder 3"/>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822648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4656" y="1618938"/>
            <a:ext cx="3396677" cy="4253913"/>
          </a:xfrm>
          <a:prstGeom prst="rect">
            <a:avLst/>
          </a:prstGeom>
        </p:spPr>
      </p:pic>
      <p:sp>
        <p:nvSpPr>
          <p:cNvPr id="3" name="Title 2"/>
          <p:cNvSpPr>
            <a:spLocks noGrp="1"/>
          </p:cNvSpPr>
          <p:nvPr>
            <p:ph type="title"/>
          </p:nvPr>
        </p:nvSpPr>
        <p:spPr/>
        <p:txBody>
          <a:bodyPr/>
          <a:lstStyle/>
          <a:p>
            <a:r>
              <a:rPr lang="en-GB" dirty="0" smtClean="0"/>
              <a:t>Literacy activities</a:t>
            </a:r>
            <a:endParaRPr lang="en-GB" dirty="0"/>
          </a:p>
        </p:txBody>
      </p:sp>
      <p:sp>
        <p:nvSpPr>
          <p:cNvPr id="4" name="Text Placeholder 3"/>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434640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16910" y="1551308"/>
            <a:ext cx="8551980" cy="4218167"/>
          </a:xfrm>
        </p:spPr>
        <p:txBody>
          <a:bodyPr/>
          <a:lstStyle/>
          <a:p>
            <a:r>
              <a:rPr lang="en-GB" sz="1800" dirty="0" smtClean="0"/>
              <a:t>A Scaffold/guide for planning and structuring extended writing can be found on page 32/33 of the Student guide to literacy in Science.</a:t>
            </a:r>
            <a:endParaRPr lang="en-GB" sz="1800" dirty="0"/>
          </a:p>
        </p:txBody>
      </p:sp>
      <p:sp>
        <p:nvSpPr>
          <p:cNvPr id="3" name="Title 2"/>
          <p:cNvSpPr>
            <a:spLocks noGrp="1"/>
          </p:cNvSpPr>
          <p:nvPr>
            <p:ph type="title"/>
          </p:nvPr>
        </p:nvSpPr>
        <p:spPr/>
        <p:txBody>
          <a:bodyPr/>
          <a:lstStyle/>
          <a:p>
            <a:r>
              <a:rPr lang="en-GB" dirty="0" smtClean="0"/>
              <a:t>Scaffolding and support</a:t>
            </a:r>
            <a:endParaRPr lang="en-GB" dirty="0"/>
          </a:p>
        </p:txBody>
      </p:sp>
      <p:sp>
        <p:nvSpPr>
          <p:cNvPr id="4" name="Text Placeholder 3"/>
          <p:cNvSpPr>
            <a:spLocks noGrp="1"/>
          </p:cNvSpPr>
          <p:nvPr>
            <p:ph type="body" sz="quarter" idx="11"/>
          </p:nvPr>
        </p:nvSpPr>
        <p:spPr/>
        <p:txBody>
          <a:bodyPr/>
          <a:lstStyle/>
          <a:p>
            <a:endParaRPr lang="en-GB"/>
          </a:p>
        </p:txBody>
      </p:sp>
      <p:sp>
        <p:nvSpPr>
          <p:cNvPr id="5" name="Hexagon 4"/>
          <p:cNvSpPr/>
          <p:nvPr/>
        </p:nvSpPr>
        <p:spPr>
          <a:xfrm>
            <a:off x="436728" y="1592251"/>
            <a:ext cx="1392072" cy="1214651"/>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ACID</a:t>
            </a:r>
            <a:endParaRPr lang="en-GB" dirty="0"/>
          </a:p>
        </p:txBody>
      </p:sp>
      <p:sp>
        <p:nvSpPr>
          <p:cNvPr id="6" name="Hexagon 5"/>
          <p:cNvSpPr/>
          <p:nvPr/>
        </p:nvSpPr>
        <p:spPr>
          <a:xfrm>
            <a:off x="5280984" y="4461576"/>
            <a:ext cx="1392072" cy="1214651"/>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CELL</a:t>
            </a:r>
            <a:endParaRPr lang="en-GB" dirty="0"/>
          </a:p>
        </p:txBody>
      </p:sp>
      <p:sp>
        <p:nvSpPr>
          <p:cNvPr id="7" name="Hexagon 6"/>
          <p:cNvSpPr/>
          <p:nvPr/>
        </p:nvSpPr>
        <p:spPr>
          <a:xfrm>
            <a:off x="4440478" y="2707513"/>
            <a:ext cx="1392072" cy="1214651"/>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FORCES</a:t>
            </a:r>
            <a:endParaRPr lang="en-GB" dirty="0"/>
          </a:p>
        </p:txBody>
      </p:sp>
      <p:sp>
        <p:nvSpPr>
          <p:cNvPr id="8" name="TextBox 7"/>
          <p:cNvSpPr txBox="1"/>
          <p:nvPr/>
        </p:nvSpPr>
        <p:spPr>
          <a:xfrm>
            <a:off x="250825" y="3070458"/>
            <a:ext cx="5030159" cy="3139321"/>
          </a:xfrm>
          <a:prstGeom prst="rect">
            <a:avLst/>
          </a:prstGeom>
          <a:noFill/>
        </p:spPr>
        <p:txBody>
          <a:bodyPr wrap="square" rtlCol="0">
            <a:spAutoFit/>
          </a:bodyPr>
          <a:lstStyle/>
          <a:p>
            <a:r>
              <a:rPr lang="en-GB" dirty="0" smtClean="0"/>
              <a:t>Another approach is using hexagons…</a:t>
            </a:r>
          </a:p>
          <a:p>
            <a:endParaRPr lang="en-GB" dirty="0"/>
          </a:p>
          <a:p>
            <a:pPr marL="285750" indent="-285750">
              <a:buFont typeface="Arial" panose="020B0604020202020204" pitchFamily="34" charset="0"/>
              <a:buChar char="•"/>
            </a:pPr>
            <a:r>
              <a:rPr lang="en-GB" dirty="0" smtClean="0"/>
              <a:t>Choose a topic</a:t>
            </a:r>
          </a:p>
          <a:p>
            <a:pPr marL="285750" indent="-285750">
              <a:buFont typeface="Arial" panose="020B0604020202020204" pitchFamily="34" charset="0"/>
              <a:buChar char="•"/>
            </a:pPr>
            <a:r>
              <a:rPr lang="en-GB" dirty="0" smtClean="0"/>
              <a:t>Think of as many key words for that topic as you can</a:t>
            </a:r>
          </a:p>
          <a:p>
            <a:pPr marL="285750" indent="-285750">
              <a:buFont typeface="Arial" panose="020B0604020202020204" pitchFamily="34" charset="0"/>
              <a:buChar char="•"/>
            </a:pPr>
            <a:r>
              <a:rPr lang="en-GB" dirty="0" smtClean="0"/>
              <a:t>Write one key word per hexagons</a:t>
            </a:r>
          </a:p>
          <a:p>
            <a:pPr marL="285750" indent="-285750">
              <a:buFont typeface="Arial" panose="020B0604020202020204" pitchFamily="34" charset="0"/>
              <a:buChar char="•"/>
            </a:pPr>
            <a:r>
              <a:rPr lang="en-GB" dirty="0" smtClean="0"/>
              <a:t>Place hexagons with words which link together, next to each other</a:t>
            </a:r>
          </a:p>
          <a:p>
            <a:pPr marL="285750" indent="-285750">
              <a:buFont typeface="Arial" panose="020B0604020202020204" pitchFamily="34" charset="0"/>
              <a:buChar char="•"/>
            </a:pPr>
            <a:r>
              <a:rPr lang="en-GB" dirty="0" smtClean="0"/>
              <a:t>Describe the links/connections</a:t>
            </a:r>
          </a:p>
          <a:p>
            <a:pPr marL="285750" indent="-285750">
              <a:buFont typeface="Arial" panose="020B0604020202020204" pitchFamily="34" charset="0"/>
              <a:buChar char="•"/>
            </a:pPr>
            <a:r>
              <a:rPr lang="en-GB" dirty="0" smtClean="0"/>
              <a:t>Use this as the basis for writing an explanation</a:t>
            </a:r>
          </a:p>
          <a:p>
            <a:endParaRPr lang="en-GB" dirty="0"/>
          </a:p>
        </p:txBody>
      </p:sp>
    </p:spTree>
    <p:extLst>
      <p:ext uri="{BB962C8B-B14F-4D97-AF65-F5344CB8AC3E}">
        <p14:creationId xmlns:p14="http://schemas.microsoft.com/office/powerpoint/2010/main" val="125611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0" bIns="0" numCol="1" anchor="t" anchorCtr="0" compatLnSpc="1">
        <a:prstTxWarp prst="textNoShape">
          <a:avLst/>
        </a:prstTxWarp>
        <a:spAutoFit/>
      </a:bodyPr>
      <a:lstStyle>
        <a:defPPr marL="361950" marR="0" indent="-361950" algn="l" defTabSz="914400" rtl="0" eaLnBrk="1" fontAlgn="base" latinLnBrk="0" hangingPunct="1">
          <a:lnSpc>
            <a:spcPct val="85000"/>
          </a:lnSpc>
          <a:spcBef>
            <a:spcPct val="50000"/>
          </a:spcBef>
          <a:spcAft>
            <a:spcPct val="0"/>
          </a:spcAft>
          <a:buClrTx/>
          <a:buSzTx/>
          <a:buFont typeface="Wingdings" panose="05000000000000000000" pitchFamily="2" charset="2"/>
          <a:buChar char="l"/>
          <a:tabLst/>
          <a:defRPr kumimoji="0" lang="en-US" altLang="en-US" sz="2400" b="0" i="0" u="none" strike="noStrike" cap="none" normalizeH="0" baseline="0" smtClean="0">
            <a:ln>
              <a:noFill/>
            </a:ln>
            <a:solidFill>
              <a:srgbClr val="000066"/>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0" bIns="0" numCol="1" anchor="t" anchorCtr="0" compatLnSpc="1">
        <a:prstTxWarp prst="textNoShape">
          <a:avLst/>
        </a:prstTxWarp>
        <a:spAutoFit/>
      </a:bodyPr>
      <a:lstStyle>
        <a:defPPr marL="361950" marR="0" indent="-361950" algn="l" defTabSz="914400" rtl="0" eaLnBrk="1" fontAlgn="base" latinLnBrk="0" hangingPunct="1">
          <a:lnSpc>
            <a:spcPct val="85000"/>
          </a:lnSpc>
          <a:spcBef>
            <a:spcPct val="50000"/>
          </a:spcBef>
          <a:spcAft>
            <a:spcPct val="0"/>
          </a:spcAft>
          <a:buClrTx/>
          <a:buSzTx/>
          <a:buFont typeface="Wingdings" panose="05000000000000000000" pitchFamily="2" charset="2"/>
          <a:buChar char="l"/>
          <a:tabLst/>
          <a:defRPr kumimoji="0" lang="en-US" altLang="en-US" sz="2400" b="0" i="0" u="none" strike="noStrike" cap="none" normalizeH="0" baseline="0" smtClean="0">
            <a:ln>
              <a:noFill/>
            </a:ln>
            <a:solidFill>
              <a:srgbClr val="000066"/>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2172</TotalTime>
  <Words>607</Words>
  <Application>Microsoft Office PowerPoint</Application>
  <PresentationFormat>On-screen Show (4:3)</PresentationFormat>
  <Paragraphs>98</Paragraphs>
  <Slides>14</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Arial Rounded MT Bold</vt:lpstr>
      <vt:lpstr>Calibri</vt:lpstr>
      <vt:lpstr>Impact</vt:lpstr>
      <vt:lpstr>Museo 500</vt:lpstr>
      <vt:lpstr>Museo 700</vt:lpstr>
      <vt:lpstr>Wingdings</vt:lpstr>
      <vt:lpstr>Office Theme</vt:lpstr>
      <vt:lpstr>Default Design</vt:lpstr>
      <vt:lpstr>Developing Scientific Literacy</vt:lpstr>
      <vt:lpstr>Session Aims</vt:lpstr>
      <vt:lpstr>Numbered heads</vt:lpstr>
      <vt:lpstr>D A C B</vt:lpstr>
      <vt:lpstr>PowerPoint Presentation</vt:lpstr>
      <vt:lpstr>Collaborate with the English department</vt:lpstr>
      <vt:lpstr>Word activities for each topic</vt:lpstr>
      <vt:lpstr>Literacy activities</vt:lpstr>
      <vt:lpstr>Scaffolding and support</vt:lpstr>
      <vt:lpstr>Literacy Mat</vt:lpstr>
      <vt:lpstr>Exam board quotes AQA Biology Higher  2014 </vt:lpstr>
      <vt:lpstr>Examiner report  AQA Chemistry 2014</vt:lpstr>
      <vt:lpstr>Command words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Cornwell</dc:creator>
  <cp:lastModifiedBy>nicola</cp:lastModifiedBy>
  <cp:revision>60</cp:revision>
  <dcterms:created xsi:type="dcterms:W3CDTF">2015-10-09T15:00:01Z</dcterms:created>
  <dcterms:modified xsi:type="dcterms:W3CDTF">2016-01-14T16:40:02Z</dcterms:modified>
</cp:coreProperties>
</file>